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6" r:id="rId2"/>
    <p:sldId id="258" r:id="rId3"/>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ouvelet Vincent" initials="RV" lastIdx="1" clrIdx="0">
    <p:extLst>
      <p:ext uri="{19B8F6BF-5375-455C-9EA6-DF929625EA0E}">
        <p15:presenceInfo xmlns:p15="http://schemas.microsoft.com/office/powerpoint/2012/main" userId="Rouvelet Vincent" providerId="None"/>
      </p:ext>
    </p:extLst>
  </p:cmAuthor>
  <p:cmAuthor id="2" name="Jean-Baptiste FERRER" initials="JF" lastIdx="1" clrIdx="1">
    <p:extLst>
      <p:ext uri="{19B8F6BF-5375-455C-9EA6-DF929625EA0E}">
        <p15:presenceInfo xmlns:p15="http://schemas.microsoft.com/office/powerpoint/2012/main" userId="Jean-Baptiste FERRER"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83212" autoAdjust="0"/>
  </p:normalViewPr>
  <p:slideViewPr>
    <p:cSldViewPr snapToGrid="0">
      <p:cViewPr varScale="1">
        <p:scale>
          <a:sx n="132" d="100"/>
          <a:sy n="132" d="100"/>
        </p:scale>
        <p:origin x="1344" y="12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notesMaster" Target="notesMasters/notesMaster1.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07EB195-0813-4326-93D3-151F05D7289F}" type="datetimeFigureOut">
              <a:rPr lang="fr-FR" smtClean="0"/>
              <a:t>21/06/2023</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E59579A-F2B4-4BA2-9C11-FAB33D467D0D}" type="slidenum">
              <a:rPr lang="fr-FR" smtClean="0"/>
              <a:t>‹N°›</a:t>
            </a:fld>
            <a:endParaRPr lang="fr-FR"/>
          </a:p>
        </p:txBody>
      </p:sp>
    </p:spTree>
    <p:extLst>
      <p:ext uri="{BB962C8B-B14F-4D97-AF65-F5344CB8AC3E}">
        <p14:creationId xmlns:p14="http://schemas.microsoft.com/office/powerpoint/2010/main" val="17907658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DE59579A-F2B4-4BA2-9C11-FAB33D467D0D}" type="slidenum">
              <a:rPr lang="fr-FR" smtClean="0"/>
              <a:t>1</a:t>
            </a:fld>
            <a:endParaRPr lang="fr-FR"/>
          </a:p>
        </p:txBody>
      </p:sp>
    </p:spTree>
    <p:extLst>
      <p:ext uri="{BB962C8B-B14F-4D97-AF65-F5344CB8AC3E}">
        <p14:creationId xmlns:p14="http://schemas.microsoft.com/office/powerpoint/2010/main" val="15918611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Laisser les enseignants tester les possibilités de tracés de l’application :</a:t>
            </a:r>
          </a:p>
          <a:p>
            <a:endParaRPr lang="fr-FR" dirty="0"/>
          </a:p>
          <a:p>
            <a:pPr marL="171450" indent="-171450">
              <a:buFontTx/>
              <a:buChar char="-"/>
            </a:pPr>
            <a:r>
              <a:rPr lang="fr-FR" dirty="0"/>
              <a:t>d’abord librement, pour découvrir les différentes fonctions,</a:t>
            </a:r>
          </a:p>
          <a:p>
            <a:pPr marL="171450" indent="-171450">
              <a:buFontTx/>
              <a:buChar char="-"/>
            </a:pPr>
            <a:endParaRPr lang="fr-FR" dirty="0"/>
          </a:p>
          <a:p>
            <a:pPr marL="171450" indent="-171450">
              <a:buFontTx/>
              <a:buChar char="-"/>
            </a:pPr>
            <a:r>
              <a:rPr lang="fr-FR" dirty="0"/>
              <a:t>puis pour reproduire un modèle </a:t>
            </a:r>
            <a:r>
              <a:rPr lang="fr-FR"/>
              <a:t>ou suivre </a:t>
            </a:r>
            <a:r>
              <a:rPr lang="fr-FR" dirty="0"/>
              <a:t>un programme de construction imposé.</a:t>
            </a:r>
          </a:p>
        </p:txBody>
      </p:sp>
      <p:sp>
        <p:nvSpPr>
          <p:cNvPr id="4" name="Espace réservé du numéro de diapositive 3"/>
          <p:cNvSpPr>
            <a:spLocks noGrp="1"/>
          </p:cNvSpPr>
          <p:nvPr>
            <p:ph type="sldNum" sz="quarter" idx="5"/>
          </p:nvPr>
        </p:nvSpPr>
        <p:spPr/>
        <p:txBody>
          <a:bodyPr/>
          <a:lstStyle/>
          <a:p>
            <a:fld id="{DE59579A-F2B4-4BA2-9C11-FAB33D467D0D}" type="slidenum">
              <a:rPr lang="fr-FR" smtClean="0"/>
              <a:t>2</a:t>
            </a:fld>
            <a:endParaRPr lang="fr-FR"/>
          </a:p>
        </p:txBody>
      </p:sp>
    </p:spTree>
    <p:extLst>
      <p:ext uri="{BB962C8B-B14F-4D97-AF65-F5344CB8AC3E}">
        <p14:creationId xmlns:p14="http://schemas.microsoft.com/office/powerpoint/2010/main" val="20737417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902C8C0-8C73-401F-8CC6-4811AE554F46}"/>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56209809-EA30-4D27-85EF-D62BB9A1B1D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172B3CB6-A230-44A1-B2FC-337AB5321A6E}"/>
              </a:ext>
            </a:extLst>
          </p:cNvPr>
          <p:cNvSpPr>
            <a:spLocks noGrp="1"/>
          </p:cNvSpPr>
          <p:nvPr>
            <p:ph type="dt" sz="half" idx="10"/>
          </p:nvPr>
        </p:nvSpPr>
        <p:spPr/>
        <p:txBody>
          <a:bodyPr/>
          <a:lstStyle/>
          <a:p>
            <a:fld id="{AFFA763B-B6FC-4C19-BEFB-634034E8727A}" type="datetime1">
              <a:rPr lang="fr-FR" smtClean="0"/>
              <a:t>21/06/2023</a:t>
            </a:fld>
            <a:endParaRPr lang="fr-FR"/>
          </a:p>
        </p:txBody>
      </p:sp>
      <p:sp>
        <p:nvSpPr>
          <p:cNvPr id="5" name="Espace réservé du pied de page 4">
            <a:extLst>
              <a:ext uri="{FF2B5EF4-FFF2-40B4-BE49-F238E27FC236}">
                <a16:creationId xmlns:a16="http://schemas.microsoft.com/office/drawing/2014/main" id="{E01E2E92-D056-4675-8057-5AC96E303A10}"/>
              </a:ext>
            </a:extLst>
          </p:cNvPr>
          <p:cNvSpPr>
            <a:spLocks noGrp="1"/>
          </p:cNvSpPr>
          <p:nvPr>
            <p:ph type="ftr" sz="quarter" idx="11"/>
          </p:nvPr>
        </p:nvSpPr>
        <p:spPr/>
        <p:txBody>
          <a:bodyPr/>
          <a:lstStyle/>
          <a:p>
            <a:r>
              <a:rPr lang="fr-FR"/>
              <a:t>DRANE - Référents numériques pour le 1er degré</a:t>
            </a:r>
          </a:p>
        </p:txBody>
      </p:sp>
      <p:sp>
        <p:nvSpPr>
          <p:cNvPr id="6" name="Espace réservé du numéro de diapositive 5">
            <a:extLst>
              <a:ext uri="{FF2B5EF4-FFF2-40B4-BE49-F238E27FC236}">
                <a16:creationId xmlns:a16="http://schemas.microsoft.com/office/drawing/2014/main" id="{7D174FF7-3A91-446A-895C-CED94902786B}"/>
              </a:ext>
            </a:extLst>
          </p:cNvPr>
          <p:cNvSpPr>
            <a:spLocks noGrp="1"/>
          </p:cNvSpPr>
          <p:nvPr>
            <p:ph type="sldNum" sz="quarter" idx="12"/>
          </p:nvPr>
        </p:nvSpPr>
        <p:spPr/>
        <p:txBody>
          <a:bodyPr/>
          <a:lstStyle/>
          <a:p>
            <a:fld id="{CE1DBD5C-49D5-4C60-A456-203B4A7DE7A0}" type="slidenum">
              <a:rPr lang="fr-FR" smtClean="0"/>
              <a:t>‹N°›</a:t>
            </a:fld>
            <a:endParaRPr lang="fr-FR"/>
          </a:p>
        </p:txBody>
      </p:sp>
    </p:spTree>
    <p:extLst>
      <p:ext uri="{BB962C8B-B14F-4D97-AF65-F5344CB8AC3E}">
        <p14:creationId xmlns:p14="http://schemas.microsoft.com/office/powerpoint/2010/main" val="16647951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FA9D19D-E669-42F3-9B8E-EF427788C9A7}"/>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BF48C054-3BBC-460B-ABAF-408E08F7C63E}"/>
              </a:ext>
            </a:extLst>
          </p:cNvPr>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7C1A7D44-ED9A-4186-A74E-8840CFBF0055}"/>
              </a:ext>
            </a:extLst>
          </p:cNvPr>
          <p:cNvSpPr>
            <a:spLocks noGrp="1"/>
          </p:cNvSpPr>
          <p:nvPr>
            <p:ph type="dt" sz="half" idx="10"/>
          </p:nvPr>
        </p:nvSpPr>
        <p:spPr/>
        <p:txBody>
          <a:bodyPr/>
          <a:lstStyle/>
          <a:p>
            <a:fld id="{154E918A-5B78-46D7-8E37-B631A985A129}" type="datetime1">
              <a:rPr lang="fr-FR" smtClean="0"/>
              <a:t>21/06/2023</a:t>
            </a:fld>
            <a:endParaRPr lang="fr-FR"/>
          </a:p>
        </p:txBody>
      </p:sp>
      <p:sp>
        <p:nvSpPr>
          <p:cNvPr id="5" name="Espace réservé du pied de page 4">
            <a:extLst>
              <a:ext uri="{FF2B5EF4-FFF2-40B4-BE49-F238E27FC236}">
                <a16:creationId xmlns:a16="http://schemas.microsoft.com/office/drawing/2014/main" id="{91D32BB8-26A2-4749-8FD0-999FDA160C3F}"/>
              </a:ext>
            </a:extLst>
          </p:cNvPr>
          <p:cNvSpPr>
            <a:spLocks noGrp="1"/>
          </p:cNvSpPr>
          <p:nvPr>
            <p:ph type="ftr" sz="quarter" idx="11"/>
          </p:nvPr>
        </p:nvSpPr>
        <p:spPr/>
        <p:txBody>
          <a:bodyPr/>
          <a:lstStyle/>
          <a:p>
            <a:r>
              <a:rPr lang="fr-FR"/>
              <a:t>DRANE - Référents numériques pour le 1er degré</a:t>
            </a:r>
          </a:p>
        </p:txBody>
      </p:sp>
      <p:sp>
        <p:nvSpPr>
          <p:cNvPr id="6" name="Espace réservé du numéro de diapositive 5">
            <a:extLst>
              <a:ext uri="{FF2B5EF4-FFF2-40B4-BE49-F238E27FC236}">
                <a16:creationId xmlns:a16="http://schemas.microsoft.com/office/drawing/2014/main" id="{E0608979-61E4-476E-AA64-DB5C6EE34A1C}"/>
              </a:ext>
            </a:extLst>
          </p:cNvPr>
          <p:cNvSpPr>
            <a:spLocks noGrp="1"/>
          </p:cNvSpPr>
          <p:nvPr>
            <p:ph type="sldNum" sz="quarter" idx="12"/>
          </p:nvPr>
        </p:nvSpPr>
        <p:spPr/>
        <p:txBody>
          <a:bodyPr/>
          <a:lstStyle/>
          <a:p>
            <a:fld id="{CE1DBD5C-49D5-4C60-A456-203B4A7DE7A0}" type="slidenum">
              <a:rPr lang="fr-FR" smtClean="0"/>
              <a:t>‹N°›</a:t>
            </a:fld>
            <a:endParaRPr lang="fr-FR"/>
          </a:p>
        </p:txBody>
      </p:sp>
    </p:spTree>
    <p:extLst>
      <p:ext uri="{BB962C8B-B14F-4D97-AF65-F5344CB8AC3E}">
        <p14:creationId xmlns:p14="http://schemas.microsoft.com/office/powerpoint/2010/main" val="6825657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33D9647F-699D-492E-B9B0-9AAAEAD21233}"/>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BD859B3F-1FF8-4472-AB52-2A049E2F863B}"/>
              </a:ext>
            </a:extLst>
          </p:cNvPr>
          <p:cNvSpPr>
            <a:spLocks noGrp="1"/>
          </p:cNvSpPr>
          <p:nvPr>
            <p:ph type="body" orient="vert" idx="1"/>
          </p:nvPr>
        </p:nvSpPr>
        <p:spPr>
          <a:xfrm>
            <a:off x="838200" y="365125"/>
            <a:ext cx="7734300" cy="5811838"/>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DFD5094A-8F8F-4B3B-BA36-2F9832DD36FD}"/>
              </a:ext>
            </a:extLst>
          </p:cNvPr>
          <p:cNvSpPr>
            <a:spLocks noGrp="1"/>
          </p:cNvSpPr>
          <p:nvPr>
            <p:ph type="dt" sz="half" idx="10"/>
          </p:nvPr>
        </p:nvSpPr>
        <p:spPr/>
        <p:txBody>
          <a:bodyPr/>
          <a:lstStyle/>
          <a:p>
            <a:fld id="{2CAD65CD-9D8D-4CF3-82A4-9E5875726FA9}" type="datetime1">
              <a:rPr lang="fr-FR" smtClean="0"/>
              <a:t>21/06/2023</a:t>
            </a:fld>
            <a:endParaRPr lang="fr-FR"/>
          </a:p>
        </p:txBody>
      </p:sp>
      <p:sp>
        <p:nvSpPr>
          <p:cNvPr id="5" name="Espace réservé du pied de page 4">
            <a:extLst>
              <a:ext uri="{FF2B5EF4-FFF2-40B4-BE49-F238E27FC236}">
                <a16:creationId xmlns:a16="http://schemas.microsoft.com/office/drawing/2014/main" id="{EE41354C-1D03-4725-B243-F7ED91ADA13D}"/>
              </a:ext>
            </a:extLst>
          </p:cNvPr>
          <p:cNvSpPr>
            <a:spLocks noGrp="1"/>
          </p:cNvSpPr>
          <p:nvPr>
            <p:ph type="ftr" sz="quarter" idx="11"/>
          </p:nvPr>
        </p:nvSpPr>
        <p:spPr/>
        <p:txBody>
          <a:bodyPr/>
          <a:lstStyle/>
          <a:p>
            <a:r>
              <a:rPr lang="fr-FR"/>
              <a:t>DRANE - Référents numériques pour le 1er degré</a:t>
            </a:r>
          </a:p>
        </p:txBody>
      </p:sp>
      <p:sp>
        <p:nvSpPr>
          <p:cNvPr id="6" name="Espace réservé du numéro de diapositive 5">
            <a:extLst>
              <a:ext uri="{FF2B5EF4-FFF2-40B4-BE49-F238E27FC236}">
                <a16:creationId xmlns:a16="http://schemas.microsoft.com/office/drawing/2014/main" id="{B09753C7-3B97-4A5F-8148-BF2524EB45B2}"/>
              </a:ext>
            </a:extLst>
          </p:cNvPr>
          <p:cNvSpPr>
            <a:spLocks noGrp="1"/>
          </p:cNvSpPr>
          <p:nvPr>
            <p:ph type="sldNum" sz="quarter" idx="12"/>
          </p:nvPr>
        </p:nvSpPr>
        <p:spPr/>
        <p:txBody>
          <a:bodyPr/>
          <a:lstStyle/>
          <a:p>
            <a:fld id="{CE1DBD5C-49D5-4C60-A456-203B4A7DE7A0}" type="slidenum">
              <a:rPr lang="fr-FR" smtClean="0"/>
              <a:t>‹N°›</a:t>
            </a:fld>
            <a:endParaRPr lang="fr-FR"/>
          </a:p>
        </p:txBody>
      </p:sp>
    </p:spTree>
    <p:extLst>
      <p:ext uri="{BB962C8B-B14F-4D97-AF65-F5344CB8AC3E}">
        <p14:creationId xmlns:p14="http://schemas.microsoft.com/office/powerpoint/2010/main" val="19249342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0C35BD9-1A55-4A54-8638-D97B03C42D5B}"/>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A6D4A775-EFDE-4916-99E1-605C8DE6EEAE}"/>
              </a:ext>
            </a:extLst>
          </p:cNvPr>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68882EAA-A091-4E22-8F6A-B4A729A9384B}"/>
              </a:ext>
            </a:extLst>
          </p:cNvPr>
          <p:cNvSpPr>
            <a:spLocks noGrp="1"/>
          </p:cNvSpPr>
          <p:nvPr>
            <p:ph type="dt" sz="half" idx="10"/>
          </p:nvPr>
        </p:nvSpPr>
        <p:spPr/>
        <p:txBody>
          <a:bodyPr/>
          <a:lstStyle/>
          <a:p>
            <a:fld id="{E9F2A7FD-92BB-4ED1-B40C-DC5452CC30C2}" type="datetime1">
              <a:rPr lang="fr-FR" smtClean="0"/>
              <a:t>21/06/2023</a:t>
            </a:fld>
            <a:endParaRPr lang="fr-FR"/>
          </a:p>
        </p:txBody>
      </p:sp>
      <p:sp>
        <p:nvSpPr>
          <p:cNvPr id="5" name="Espace réservé du pied de page 4">
            <a:extLst>
              <a:ext uri="{FF2B5EF4-FFF2-40B4-BE49-F238E27FC236}">
                <a16:creationId xmlns:a16="http://schemas.microsoft.com/office/drawing/2014/main" id="{42E87F2F-85C1-4033-A12E-D56554DD7F82}"/>
              </a:ext>
            </a:extLst>
          </p:cNvPr>
          <p:cNvSpPr>
            <a:spLocks noGrp="1"/>
          </p:cNvSpPr>
          <p:nvPr>
            <p:ph type="ftr" sz="quarter" idx="11"/>
          </p:nvPr>
        </p:nvSpPr>
        <p:spPr/>
        <p:txBody>
          <a:bodyPr/>
          <a:lstStyle/>
          <a:p>
            <a:r>
              <a:rPr lang="fr-FR"/>
              <a:t>DRANE - Référents numériques pour le 1er degré</a:t>
            </a:r>
          </a:p>
        </p:txBody>
      </p:sp>
      <p:sp>
        <p:nvSpPr>
          <p:cNvPr id="6" name="Espace réservé du numéro de diapositive 5">
            <a:extLst>
              <a:ext uri="{FF2B5EF4-FFF2-40B4-BE49-F238E27FC236}">
                <a16:creationId xmlns:a16="http://schemas.microsoft.com/office/drawing/2014/main" id="{CCEBC44E-BF47-49D4-839D-2F1AB57E513E}"/>
              </a:ext>
            </a:extLst>
          </p:cNvPr>
          <p:cNvSpPr>
            <a:spLocks noGrp="1"/>
          </p:cNvSpPr>
          <p:nvPr>
            <p:ph type="sldNum" sz="quarter" idx="12"/>
          </p:nvPr>
        </p:nvSpPr>
        <p:spPr/>
        <p:txBody>
          <a:bodyPr/>
          <a:lstStyle/>
          <a:p>
            <a:fld id="{CE1DBD5C-49D5-4C60-A456-203B4A7DE7A0}" type="slidenum">
              <a:rPr lang="fr-FR" smtClean="0"/>
              <a:t>‹N°›</a:t>
            </a:fld>
            <a:endParaRPr lang="fr-FR"/>
          </a:p>
        </p:txBody>
      </p:sp>
    </p:spTree>
    <p:extLst>
      <p:ext uri="{BB962C8B-B14F-4D97-AF65-F5344CB8AC3E}">
        <p14:creationId xmlns:p14="http://schemas.microsoft.com/office/powerpoint/2010/main" val="39138720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518311F-683E-4CA4-B5BD-A470CF5F4452}"/>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DA35D6F9-A2C4-45AE-BD59-424B32255FC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Modifier les styles du texte du masque</a:t>
            </a:r>
          </a:p>
        </p:txBody>
      </p:sp>
      <p:sp>
        <p:nvSpPr>
          <p:cNvPr id="4" name="Espace réservé de la date 3">
            <a:extLst>
              <a:ext uri="{FF2B5EF4-FFF2-40B4-BE49-F238E27FC236}">
                <a16:creationId xmlns:a16="http://schemas.microsoft.com/office/drawing/2014/main" id="{0CDA903C-8509-4F68-B31F-CC157101B30B}"/>
              </a:ext>
            </a:extLst>
          </p:cNvPr>
          <p:cNvSpPr>
            <a:spLocks noGrp="1"/>
          </p:cNvSpPr>
          <p:nvPr>
            <p:ph type="dt" sz="half" idx="10"/>
          </p:nvPr>
        </p:nvSpPr>
        <p:spPr/>
        <p:txBody>
          <a:bodyPr/>
          <a:lstStyle/>
          <a:p>
            <a:fld id="{D591AAAE-8480-4E76-BD26-9BA7FEEBBFAA}" type="datetime1">
              <a:rPr lang="fr-FR" smtClean="0"/>
              <a:t>21/06/2023</a:t>
            </a:fld>
            <a:endParaRPr lang="fr-FR"/>
          </a:p>
        </p:txBody>
      </p:sp>
      <p:sp>
        <p:nvSpPr>
          <p:cNvPr id="5" name="Espace réservé du pied de page 4">
            <a:extLst>
              <a:ext uri="{FF2B5EF4-FFF2-40B4-BE49-F238E27FC236}">
                <a16:creationId xmlns:a16="http://schemas.microsoft.com/office/drawing/2014/main" id="{CB615656-C295-4274-9D6C-5F5D16E7845A}"/>
              </a:ext>
            </a:extLst>
          </p:cNvPr>
          <p:cNvSpPr>
            <a:spLocks noGrp="1"/>
          </p:cNvSpPr>
          <p:nvPr>
            <p:ph type="ftr" sz="quarter" idx="11"/>
          </p:nvPr>
        </p:nvSpPr>
        <p:spPr/>
        <p:txBody>
          <a:bodyPr/>
          <a:lstStyle/>
          <a:p>
            <a:r>
              <a:rPr lang="fr-FR"/>
              <a:t>DRANE - Référents numériques pour le 1er degré</a:t>
            </a:r>
          </a:p>
        </p:txBody>
      </p:sp>
      <p:sp>
        <p:nvSpPr>
          <p:cNvPr id="6" name="Espace réservé du numéro de diapositive 5">
            <a:extLst>
              <a:ext uri="{FF2B5EF4-FFF2-40B4-BE49-F238E27FC236}">
                <a16:creationId xmlns:a16="http://schemas.microsoft.com/office/drawing/2014/main" id="{F8D6EF4A-BEBB-4043-82FA-F454C5AC511B}"/>
              </a:ext>
            </a:extLst>
          </p:cNvPr>
          <p:cNvSpPr>
            <a:spLocks noGrp="1"/>
          </p:cNvSpPr>
          <p:nvPr>
            <p:ph type="sldNum" sz="quarter" idx="12"/>
          </p:nvPr>
        </p:nvSpPr>
        <p:spPr/>
        <p:txBody>
          <a:bodyPr/>
          <a:lstStyle/>
          <a:p>
            <a:fld id="{CE1DBD5C-49D5-4C60-A456-203B4A7DE7A0}" type="slidenum">
              <a:rPr lang="fr-FR" smtClean="0"/>
              <a:t>‹N°›</a:t>
            </a:fld>
            <a:endParaRPr lang="fr-FR"/>
          </a:p>
        </p:txBody>
      </p:sp>
    </p:spTree>
    <p:extLst>
      <p:ext uri="{BB962C8B-B14F-4D97-AF65-F5344CB8AC3E}">
        <p14:creationId xmlns:p14="http://schemas.microsoft.com/office/powerpoint/2010/main" val="34857231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07C8F5D-42A2-4AA6-BA7F-134389B81CF2}"/>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EBCB715F-8945-4591-BB0C-05AFA8C28082}"/>
              </a:ext>
            </a:extLst>
          </p:cNvPr>
          <p:cNvSpPr>
            <a:spLocks noGrp="1"/>
          </p:cNvSpPr>
          <p:nvPr>
            <p:ph sz="half" idx="1"/>
          </p:nvPr>
        </p:nvSpPr>
        <p:spPr>
          <a:xfrm>
            <a:off x="838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E5A9DCD1-57D1-4830-8061-0468EBCBB27B}"/>
              </a:ext>
            </a:extLst>
          </p:cNvPr>
          <p:cNvSpPr>
            <a:spLocks noGrp="1"/>
          </p:cNvSpPr>
          <p:nvPr>
            <p:ph sz="half" idx="2"/>
          </p:nvPr>
        </p:nvSpPr>
        <p:spPr>
          <a:xfrm>
            <a:off x="6172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84BAB177-9211-44EC-BD89-E0FA21E250B3}"/>
              </a:ext>
            </a:extLst>
          </p:cNvPr>
          <p:cNvSpPr>
            <a:spLocks noGrp="1"/>
          </p:cNvSpPr>
          <p:nvPr>
            <p:ph type="dt" sz="half" idx="10"/>
          </p:nvPr>
        </p:nvSpPr>
        <p:spPr/>
        <p:txBody>
          <a:bodyPr/>
          <a:lstStyle/>
          <a:p>
            <a:fld id="{52063E7B-228C-45F5-973A-778289E3BE73}" type="datetime1">
              <a:rPr lang="fr-FR" smtClean="0"/>
              <a:t>21/06/2023</a:t>
            </a:fld>
            <a:endParaRPr lang="fr-FR"/>
          </a:p>
        </p:txBody>
      </p:sp>
      <p:sp>
        <p:nvSpPr>
          <p:cNvPr id="6" name="Espace réservé du pied de page 5">
            <a:extLst>
              <a:ext uri="{FF2B5EF4-FFF2-40B4-BE49-F238E27FC236}">
                <a16:creationId xmlns:a16="http://schemas.microsoft.com/office/drawing/2014/main" id="{21340E3F-BA34-48AD-B8BE-CE3E6BD2C4DC}"/>
              </a:ext>
            </a:extLst>
          </p:cNvPr>
          <p:cNvSpPr>
            <a:spLocks noGrp="1"/>
          </p:cNvSpPr>
          <p:nvPr>
            <p:ph type="ftr" sz="quarter" idx="11"/>
          </p:nvPr>
        </p:nvSpPr>
        <p:spPr/>
        <p:txBody>
          <a:bodyPr/>
          <a:lstStyle/>
          <a:p>
            <a:r>
              <a:rPr lang="fr-FR"/>
              <a:t>DRANE - Référents numériques pour le 1er degré</a:t>
            </a:r>
          </a:p>
        </p:txBody>
      </p:sp>
      <p:sp>
        <p:nvSpPr>
          <p:cNvPr id="7" name="Espace réservé du numéro de diapositive 6">
            <a:extLst>
              <a:ext uri="{FF2B5EF4-FFF2-40B4-BE49-F238E27FC236}">
                <a16:creationId xmlns:a16="http://schemas.microsoft.com/office/drawing/2014/main" id="{75177D3F-FD58-4F0B-819E-189AA51386BC}"/>
              </a:ext>
            </a:extLst>
          </p:cNvPr>
          <p:cNvSpPr>
            <a:spLocks noGrp="1"/>
          </p:cNvSpPr>
          <p:nvPr>
            <p:ph type="sldNum" sz="quarter" idx="12"/>
          </p:nvPr>
        </p:nvSpPr>
        <p:spPr/>
        <p:txBody>
          <a:bodyPr/>
          <a:lstStyle/>
          <a:p>
            <a:fld id="{CE1DBD5C-49D5-4C60-A456-203B4A7DE7A0}" type="slidenum">
              <a:rPr lang="fr-FR" smtClean="0"/>
              <a:t>‹N°›</a:t>
            </a:fld>
            <a:endParaRPr lang="fr-FR"/>
          </a:p>
        </p:txBody>
      </p:sp>
    </p:spTree>
    <p:extLst>
      <p:ext uri="{BB962C8B-B14F-4D97-AF65-F5344CB8AC3E}">
        <p14:creationId xmlns:p14="http://schemas.microsoft.com/office/powerpoint/2010/main" val="28585740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203DD50-9A6B-4668-AC41-622436771D0A}"/>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4748A333-429F-4338-8996-3CCC24DA556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Espace réservé du contenu 3">
            <a:extLst>
              <a:ext uri="{FF2B5EF4-FFF2-40B4-BE49-F238E27FC236}">
                <a16:creationId xmlns:a16="http://schemas.microsoft.com/office/drawing/2014/main" id="{42E483F9-36AD-46F5-8EF0-39819D33BF81}"/>
              </a:ext>
            </a:extLst>
          </p:cNvPr>
          <p:cNvSpPr>
            <a:spLocks noGrp="1"/>
          </p:cNvSpPr>
          <p:nvPr>
            <p:ph sz="half" idx="2"/>
          </p:nvPr>
        </p:nvSpPr>
        <p:spPr>
          <a:xfrm>
            <a:off x="839788" y="2505075"/>
            <a:ext cx="5157787"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9C21F162-AF07-4ADB-956A-A28AA27DB8A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Espace réservé du contenu 5">
            <a:extLst>
              <a:ext uri="{FF2B5EF4-FFF2-40B4-BE49-F238E27FC236}">
                <a16:creationId xmlns:a16="http://schemas.microsoft.com/office/drawing/2014/main" id="{E9C28F00-8AF3-4F88-BA96-0B174D434349}"/>
              </a:ext>
            </a:extLst>
          </p:cNvPr>
          <p:cNvSpPr>
            <a:spLocks noGrp="1"/>
          </p:cNvSpPr>
          <p:nvPr>
            <p:ph sz="quarter" idx="4"/>
          </p:nvPr>
        </p:nvSpPr>
        <p:spPr>
          <a:xfrm>
            <a:off x="6172200" y="2505075"/>
            <a:ext cx="5183188"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0DB73E30-4B6B-442B-98EF-3D6C89D6B31D}"/>
              </a:ext>
            </a:extLst>
          </p:cNvPr>
          <p:cNvSpPr>
            <a:spLocks noGrp="1"/>
          </p:cNvSpPr>
          <p:nvPr>
            <p:ph type="dt" sz="half" idx="10"/>
          </p:nvPr>
        </p:nvSpPr>
        <p:spPr/>
        <p:txBody>
          <a:bodyPr/>
          <a:lstStyle/>
          <a:p>
            <a:fld id="{77A576D6-E8A3-4962-885A-8E3592908B47}" type="datetime1">
              <a:rPr lang="fr-FR" smtClean="0"/>
              <a:t>21/06/2023</a:t>
            </a:fld>
            <a:endParaRPr lang="fr-FR"/>
          </a:p>
        </p:txBody>
      </p:sp>
      <p:sp>
        <p:nvSpPr>
          <p:cNvPr id="8" name="Espace réservé du pied de page 7">
            <a:extLst>
              <a:ext uri="{FF2B5EF4-FFF2-40B4-BE49-F238E27FC236}">
                <a16:creationId xmlns:a16="http://schemas.microsoft.com/office/drawing/2014/main" id="{471AD2CE-1DDA-4700-8EC1-10867FC8FF4C}"/>
              </a:ext>
            </a:extLst>
          </p:cNvPr>
          <p:cNvSpPr>
            <a:spLocks noGrp="1"/>
          </p:cNvSpPr>
          <p:nvPr>
            <p:ph type="ftr" sz="quarter" idx="11"/>
          </p:nvPr>
        </p:nvSpPr>
        <p:spPr/>
        <p:txBody>
          <a:bodyPr/>
          <a:lstStyle/>
          <a:p>
            <a:r>
              <a:rPr lang="fr-FR"/>
              <a:t>DRANE - Référents numériques pour le 1er degré</a:t>
            </a:r>
          </a:p>
        </p:txBody>
      </p:sp>
      <p:sp>
        <p:nvSpPr>
          <p:cNvPr id="9" name="Espace réservé du numéro de diapositive 8">
            <a:extLst>
              <a:ext uri="{FF2B5EF4-FFF2-40B4-BE49-F238E27FC236}">
                <a16:creationId xmlns:a16="http://schemas.microsoft.com/office/drawing/2014/main" id="{432BDFF4-E724-416A-9210-CDFF813E6497}"/>
              </a:ext>
            </a:extLst>
          </p:cNvPr>
          <p:cNvSpPr>
            <a:spLocks noGrp="1"/>
          </p:cNvSpPr>
          <p:nvPr>
            <p:ph type="sldNum" sz="quarter" idx="12"/>
          </p:nvPr>
        </p:nvSpPr>
        <p:spPr/>
        <p:txBody>
          <a:bodyPr/>
          <a:lstStyle/>
          <a:p>
            <a:fld id="{CE1DBD5C-49D5-4C60-A456-203B4A7DE7A0}" type="slidenum">
              <a:rPr lang="fr-FR" smtClean="0"/>
              <a:t>‹N°›</a:t>
            </a:fld>
            <a:endParaRPr lang="fr-FR"/>
          </a:p>
        </p:txBody>
      </p:sp>
    </p:spTree>
    <p:extLst>
      <p:ext uri="{BB962C8B-B14F-4D97-AF65-F5344CB8AC3E}">
        <p14:creationId xmlns:p14="http://schemas.microsoft.com/office/powerpoint/2010/main" val="26602150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3A09280-6EFE-4083-B5C6-7B44A21791FF}"/>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97C07851-173C-4EB2-8DEA-58C5B02680C8}"/>
              </a:ext>
            </a:extLst>
          </p:cNvPr>
          <p:cNvSpPr>
            <a:spLocks noGrp="1"/>
          </p:cNvSpPr>
          <p:nvPr>
            <p:ph type="dt" sz="half" idx="10"/>
          </p:nvPr>
        </p:nvSpPr>
        <p:spPr/>
        <p:txBody>
          <a:bodyPr/>
          <a:lstStyle/>
          <a:p>
            <a:fld id="{565C4515-F075-4093-B715-829708D42B4D}" type="datetime1">
              <a:rPr lang="fr-FR" smtClean="0"/>
              <a:t>21/06/2023</a:t>
            </a:fld>
            <a:endParaRPr lang="fr-FR"/>
          </a:p>
        </p:txBody>
      </p:sp>
      <p:sp>
        <p:nvSpPr>
          <p:cNvPr id="4" name="Espace réservé du pied de page 3">
            <a:extLst>
              <a:ext uri="{FF2B5EF4-FFF2-40B4-BE49-F238E27FC236}">
                <a16:creationId xmlns:a16="http://schemas.microsoft.com/office/drawing/2014/main" id="{DB5D2177-8759-48F8-BE55-E6B971108C71}"/>
              </a:ext>
            </a:extLst>
          </p:cNvPr>
          <p:cNvSpPr>
            <a:spLocks noGrp="1"/>
          </p:cNvSpPr>
          <p:nvPr>
            <p:ph type="ftr" sz="quarter" idx="11"/>
          </p:nvPr>
        </p:nvSpPr>
        <p:spPr/>
        <p:txBody>
          <a:bodyPr/>
          <a:lstStyle/>
          <a:p>
            <a:r>
              <a:rPr lang="fr-FR"/>
              <a:t>DRANE - Référents numériques pour le 1er degré</a:t>
            </a:r>
          </a:p>
        </p:txBody>
      </p:sp>
      <p:sp>
        <p:nvSpPr>
          <p:cNvPr id="5" name="Espace réservé du numéro de diapositive 4">
            <a:extLst>
              <a:ext uri="{FF2B5EF4-FFF2-40B4-BE49-F238E27FC236}">
                <a16:creationId xmlns:a16="http://schemas.microsoft.com/office/drawing/2014/main" id="{E70308A8-D36E-4192-8C98-623A4479BE71}"/>
              </a:ext>
            </a:extLst>
          </p:cNvPr>
          <p:cNvSpPr>
            <a:spLocks noGrp="1"/>
          </p:cNvSpPr>
          <p:nvPr>
            <p:ph type="sldNum" sz="quarter" idx="12"/>
          </p:nvPr>
        </p:nvSpPr>
        <p:spPr/>
        <p:txBody>
          <a:bodyPr/>
          <a:lstStyle/>
          <a:p>
            <a:fld id="{CE1DBD5C-49D5-4C60-A456-203B4A7DE7A0}" type="slidenum">
              <a:rPr lang="fr-FR" smtClean="0"/>
              <a:t>‹N°›</a:t>
            </a:fld>
            <a:endParaRPr lang="fr-FR"/>
          </a:p>
        </p:txBody>
      </p:sp>
    </p:spTree>
    <p:extLst>
      <p:ext uri="{BB962C8B-B14F-4D97-AF65-F5344CB8AC3E}">
        <p14:creationId xmlns:p14="http://schemas.microsoft.com/office/powerpoint/2010/main" val="3045263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0543C4D1-B5F5-4839-979E-CE20CA372C18}"/>
              </a:ext>
            </a:extLst>
          </p:cNvPr>
          <p:cNvSpPr>
            <a:spLocks noGrp="1"/>
          </p:cNvSpPr>
          <p:nvPr>
            <p:ph type="dt" sz="half" idx="10"/>
          </p:nvPr>
        </p:nvSpPr>
        <p:spPr/>
        <p:txBody>
          <a:bodyPr/>
          <a:lstStyle/>
          <a:p>
            <a:fld id="{C9E9A4A5-4DD1-46AB-9A8E-6CE861286D14}" type="datetime1">
              <a:rPr lang="fr-FR" smtClean="0"/>
              <a:t>21/06/2023</a:t>
            </a:fld>
            <a:endParaRPr lang="fr-FR"/>
          </a:p>
        </p:txBody>
      </p:sp>
      <p:sp>
        <p:nvSpPr>
          <p:cNvPr id="3" name="Espace réservé du pied de page 2">
            <a:extLst>
              <a:ext uri="{FF2B5EF4-FFF2-40B4-BE49-F238E27FC236}">
                <a16:creationId xmlns:a16="http://schemas.microsoft.com/office/drawing/2014/main" id="{D016A990-08FE-4579-AB4C-8473BCE48407}"/>
              </a:ext>
            </a:extLst>
          </p:cNvPr>
          <p:cNvSpPr>
            <a:spLocks noGrp="1"/>
          </p:cNvSpPr>
          <p:nvPr>
            <p:ph type="ftr" sz="quarter" idx="11"/>
          </p:nvPr>
        </p:nvSpPr>
        <p:spPr/>
        <p:txBody>
          <a:bodyPr/>
          <a:lstStyle/>
          <a:p>
            <a:r>
              <a:rPr lang="fr-FR"/>
              <a:t>DRANE - Référents numériques pour le 1er degré</a:t>
            </a:r>
          </a:p>
        </p:txBody>
      </p:sp>
      <p:sp>
        <p:nvSpPr>
          <p:cNvPr id="4" name="Espace réservé du numéro de diapositive 3">
            <a:extLst>
              <a:ext uri="{FF2B5EF4-FFF2-40B4-BE49-F238E27FC236}">
                <a16:creationId xmlns:a16="http://schemas.microsoft.com/office/drawing/2014/main" id="{439E9BB2-2435-477F-BA72-FF20496311C1}"/>
              </a:ext>
            </a:extLst>
          </p:cNvPr>
          <p:cNvSpPr>
            <a:spLocks noGrp="1"/>
          </p:cNvSpPr>
          <p:nvPr>
            <p:ph type="sldNum" sz="quarter" idx="12"/>
          </p:nvPr>
        </p:nvSpPr>
        <p:spPr/>
        <p:txBody>
          <a:bodyPr/>
          <a:lstStyle/>
          <a:p>
            <a:fld id="{CE1DBD5C-49D5-4C60-A456-203B4A7DE7A0}" type="slidenum">
              <a:rPr lang="fr-FR" smtClean="0"/>
              <a:t>‹N°›</a:t>
            </a:fld>
            <a:endParaRPr lang="fr-FR"/>
          </a:p>
        </p:txBody>
      </p:sp>
    </p:spTree>
    <p:extLst>
      <p:ext uri="{BB962C8B-B14F-4D97-AF65-F5344CB8AC3E}">
        <p14:creationId xmlns:p14="http://schemas.microsoft.com/office/powerpoint/2010/main" val="27470812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9C53D98-03C9-433E-9A3F-C81209782C57}"/>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5134A5B1-09B9-4FD4-9AE9-CED0E5E803B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46854D92-0633-435D-A732-8370C3B7D32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a:extLst>
              <a:ext uri="{FF2B5EF4-FFF2-40B4-BE49-F238E27FC236}">
                <a16:creationId xmlns:a16="http://schemas.microsoft.com/office/drawing/2014/main" id="{182F0BB8-BE74-48B4-987E-57E2944B1148}"/>
              </a:ext>
            </a:extLst>
          </p:cNvPr>
          <p:cNvSpPr>
            <a:spLocks noGrp="1"/>
          </p:cNvSpPr>
          <p:nvPr>
            <p:ph type="dt" sz="half" idx="10"/>
          </p:nvPr>
        </p:nvSpPr>
        <p:spPr/>
        <p:txBody>
          <a:bodyPr/>
          <a:lstStyle/>
          <a:p>
            <a:fld id="{FF53D426-1456-4CA1-8FA4-D00A27FF7B27}" type="datetime1">
              <a:rPr lang="fr-FR" smtClean="0"/>
              <a:t>21/06/2023</a:t>
            </a:fld>
            <a:endParaRPr lang="fr-FR"/>
          </a:p>
        </p:txBody>
      </p:sp>
      <p:sp>
        <p:nvSpPr>
          <p:cNvPr id="6" name="Espace réservé du pied de page 5">
            <a:extLst>
              <a:ext uri="{FF2B5EF4-FFF2-40B4-BE49-F238E27FC236}">
                <a16:creationId xmlns:a16="http://schemas.microsoft.com/office/drawing/2014/main" id="{0E44D2DB-D662-4209-88F2-D7E03CF46EB0}"/>
              </a:ext>
            </a:extLst>
          </p:cNvPr>
          <p:cNvSpPr>
            <a:spLocks noGrp="1"/>
          </p:cNvSpPr>
          <p:nvPr>
            <p:ph type="ftr" sz="quarter" idx="11"/>
          </p:nvPr>
        </p:nvSpPr>
        <p:spPr/>
        <p:txBody>
          <a:bodyPr/>
          <a:lstStyle/>
          <a:p>
            <a:r>
              <a:rPr lang="fr-FR"/>
              <a:t>DRANE - Référents numériques pour le 1er degré</a:t>
            </a:r>
          </a:p>
        </p:txBody>
      </p:sp>
      <p:sp>
        <p:nvSpPr>
          <p:cNvPr id="7" name="Espace réservé du numéro de diapositive 6">
            <a:extLst>
              <a:ext uri="{FF2B5EF4-FFF2-40B4-BE49-F238E27FC236}">
                <a16:creationId xmlns:a16="http://schemas.microsoft.com/office/drawing/2014/main" id="{AD43F54F-E8A7-4E20-93F2-F66EA631740A}"/>
              </a:ext>
            </a:extLst>
          </p:cNvPr>
          <p:cNvSpPr>
            <a:spLocks noGrp="1"/>
          </p:cNvSpPr>
          <p:nvPr>
            <p:ph type="sldNum" sz="quarter" idx="12"/>
          </p:nvPr>
        </p:nvSpPr>
        <p:spPr/>
        <p:txBody>
          <a:bodyPr/>
          <a:lstStyle/>
          <a:p>
            <a:fld id="{CE1DBD5C-49D5-4C60-A456-203B4A7DE7A0}" type="slidenum">
              <a:rPr lang="fr-FR" smtClean="0"/>
              <a:t>‹N°›</a:t>
            </a:fld>
            <a:endParaRPr lang="fr-FR"/>
          </a:p>
        </p:txBody>
      </p:sp>
    </p:spTree>
    <p:extLst>
      <p:ext uri="{BB962C8B-B14F-4D97-AF65-F5344CB8AC3E}">
        <p14:creationId xmlns:p14="http://schemas.microsoft.com/office/powerpoint/2010/main" val="4188016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985FCB9-0663-441A-93E7-40649EB08E59}"/>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285EEBEE-237D-4D69-9150-B21C477088A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A4F6B8C4-48A1-4952-95A7-0BA14923920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a:extLst>
              <a:ext uri="{FF2B5EF4-FFF2-40B4-BE49-F238E27FC236}">
                <a16:creationId xmlns:a16="http://schemas.microsoft.com/office/drawing/2014/main" id="{7BB5E0F2-CF31-4E0B-A361-AC8C6B855380}"/>
              </a:ext>
            </a:extLst>
          </p:cNvPr>
          <p:cNvSpPr>
            <a:spLocks noGrp="1"/>
          </p:cNvSpPr>
          <p:nvPr>
            <p:ph type="dt" sz="half" idx="10"/>
          </p:nvPr>
        </p:nvSpPr>
        <p:spPr/>
        <p:txBody>
          <a:bodyPr/>
          <a:lstStyle/>
          <a:p>
            <a:fld id="{6032C7D5-6EA3-472B-AB55-1D1B45F8310B}" type="datetime1">
              <a:rPr lang="fr-FR" smtClean="0"/>
              <a:t>21/06/2023</a:t>
            </a:fld>
            <a:endParaRPr lang="fr-FR"/>
          </a:p>
        </p:txBody>
      </p:sp>
      <p:sp>
        <p:nvSpPr>
          <p:cNvPr id="6" name="Espace réservé du pied de page 5">
            <a:extLst>
              <a:ext uri="{FF2B5EF4-FFF2-40B4-BE49-F238E27FC236}">
                <a16:creationId xmlns:a16="http://schemas.microsoft.com/office/drawing/2014/main" id="{550D6295-A315-4BD5-B028-68EB77490E83}"/>
              </a:ext>
            </a:extLst>
          </p:cNvPr>
          <p:cNvSpPr>
            <a:spLocks noGrp="1"/>
          </p:cNvSpPr>
          <p:nvPr>
            <p:ph type="ftr" sz="quarter" idx="11"/>
          </p:nvPr>
        </p:nvSpPr>
        <p:spPr/>
        <p:txBody>
          <a:bodyPr/>
          <a:lstStyle/>
          <a:p>
            <a:r>
              <a:rPr lang="fr-FR"/>
              <a:t>DRANE - Référents numériques pour le 1er degré</a:t>
            </a:r>
          </a:p>
        </p:txBody>
      </p:sp>
      <p:sp>
        <p:nvSpPr>
          <p:cNvPr id="7" name="Espace réservé du numéro de diapositive 6">
            <a:extLst>
              <a:ext uri="{FF2B5EF4-FFF2-40B4-BE49-F238E27FC236}">
                <a16:creationId xmlns:a16="http://schemas.microsoft.com/office/drawing/2014/main" id="{9E13764B-A6CF-4BF4-959B-FD031F1CE820}"/>
              </a:ext>
            </a:extLst>
          </p:cNvPr>
          <p:cNvSpPr>
            <a:spLocks noGrp="1"/>
          </p:cNvSpPr>
          <p:nvPr>
            <p:ph type="sldNum" sz="quarter" idx="12"/>
          </p:nvPr>
        </p:nvSpPr>
        <p:spPr/>
        <p:txBody>
          <a:bodyPr/>
          <a:lstStyle/>
          <a:p>
            <a:fld id="{CE1DBD5C-49D5-4C60-A456-203B4A7DE7A0}" type="slidenum">
              <a:rPr lang="fr-FR" smtClean="0"/>
              <a:t>‹N°›</a:t>
            </a:fld>
            <a:endParaRPr lang="fr-FR"/>
          </a:p>
        </p:txBody>
      </p:sp>
    </p:spTree>
    <p:extLst>
      <p:ext uri="{BB962C8B-B14F-4D97-AF65-F5344CB8AC3E}">
        <p14:creationId xmlns:p14="http://schemas.microsoft.com/office/powerpoint/2010/main" val="21540482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F02BE9AD-6A42-488B-BCFB-A04E2334732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80D3E17B-706B-4B27-90FB-6FE16D87A98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DD8EEE34-5241-4160-924D-905FCD09C58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00282F0-006F-40D0-83AD-A078EA7941F6}" type="datetime1">
              <a:rPr lang="fr-FR" smtClean="0"/>
              <a:t>21/06/2023</a:t>
            </a:fld>
            <a:endParaRPr lang="fr-FR"/>
          </a:p>
        </p:txBody>
      </p:sp>
      <p:sp>
        <p:nvSpPr>
          <p:cNvPr id="5" name="Espace réservé du pied de page 4">
            <a:extLst>
              <a:ext uri="{FF2B5EF4-FFF2-40B4-BE49-F238E27FC236}">
                <a16:creationId xmlns:a16="http://schemas.microsoft.com/office/drawing/2014/main" id="{8693B70A-AB15-4C5E-93E2-6D6809B5651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fr-FR"/>
              <a:t>DRANE - Référents numériques pour le 1er degré</a:t>
            </a:r>
          </a:p>
        </p:txBody>
      </p:sp>
      <p:sp>
        <p:nvSpPr>
          <p:cNvPr id="6" name="Espace réservé du numéro de diapositive 5">
            <a:extLst>
              <a:ext uri="{FF2B5EF4-FFF2-40B4-BE49-F238E27FC236}">
                <a16:creationId xmlns:a16="http://schemas.microsoft.com/office/drawing/2014/main" id="{235526A1-7A9A-4FE8-971E-8B4E89B52A3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1DBD5C-49D5-4C60-A456-203B4A7DE7A0}" type="slidenum">
              <a:rPr lang="fr-FR" smtClean="0"/>
              <a:t>‹N°›</a:t>
            </a:fld>
            <a:endParaRPr lang="fr-FR"/>
          </a:p>
        </p:txBody>
      </p:sp>
    </p:spTree>
    <p:extLst>
      <p:ext uri="{BB962C8B-B14F-4D97-AF65-F5344CB8AC3E}">
        <p14:creationId xmlns:p14="http://schemas.microsoft.com/office/powerpoint/2010/main" val="32944518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2.png"/><Relationship Id="rId13" Type="http://schemas.openxmlformats.org/officeDocument/2006/relationships/hyperlink" Target="https://www.ac-montpellier.fr/ressources-numeriques-pour-les-formateurs-du-1er-degre-124832" TargetMode="External"/><Relationship Id="rId3" Type="http://schemas.openxmlformats.org/officeDocument/2006/relationships/hyperlink" Target="https://youtu.be/zJm1BtNVaow" TargetMode="External"/><Relationship Id="rId7" Type="http://schemas.openxmlformats.org/officeDocument/2006/relationships/image" Target="../media/image1.jpg"/><Relationship Id="rId12" Type="http://schemas.openxmlformats.org/officeDocument/2006/relationships/image" Target="../media/image6.png"/><Relationship Id="rId17" Type="http://schemas.openxmlformats.org/officeDocument/2006/relationships/image" Target="../media/image10.png"/><Relationship Id="rId2" Type="http://schemas.openxmlformats.org/officeDocument/2006/relationships/notesSlide" Target="../notesSlides/notesSlide1.xml"/><Relationship Id="rId16" Type="http://schemas.openxmlformats.org/officeDocument/2006/relationships/image" Target="../media/image9.png"/><Relationship Id="rId1" Type="http://schemas.openxmlformats.org/officeDocument/2006/relationships/slideLayout" Target="../slideLayouts/slideLayout1.xml"/><Relationship Id="rId6" Type="http://schemas.openxmlformats.org/officeDocument/2006/relationships/hyperlink" Target="http://www-irem.univ-paris13.fr/site_spip/spip.php?article325" TargetMode="External"/><Relationship Id="rId11" Type="http://schemas.openxmlformats.org/officeDocument/2006/relationships/image" Target="../media/image5.png"/><Relationship Id="rId5" Type="http://schemas.openxmlformats.org/officeDocument/2006/relationships/hyperlink" Target="http://www-irem.univ-paris13.fr/site_spip/spip.php?rubrique58" TargetMode="External"/><Relationship Id="rId15" Type="http://schemas.openxmlformats.org/officeDocument/2006/relationships/image" Target="../media/image8.JPG"/><Relationship Id="rId10" Type="http://schemas.openxmlformats.org/officeDocument/2006/relationships/image" Target="../media/image4.png"/><Relationship Id="rId4" Type="http://schemas.openxmlformats.org/officeDocument/2006/relationships/hyperlink" Target="https://tice.univ-irem.fr/lexique/perso/ft32-Demarrer_GeoGebra.html" TargetMode="External"/><Relationship Id="rId9" Type="http://schemas.openxmlformats.org/officeDocument/2006/relationships/image" Target="../media/image3.jpg"/><Relationship Id="rId14" Type="http://schemas.openxmlformats.org/officeDocument/2006/relationships/image" Target="../media/image7.jpg"/></Relationships>
</file>

<file path=ppt/slides/_rels/slide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12.jpg"/><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a:extLst>
              <a:ext uri="{FF2B5EF4-FFF2-40B4-BE49-F238E27FC236}">
                <a16:creationId xmlns:a16="http://schemas.microsoft.com/office/drawing/2014/main" id="{C7619AB0-9236-44DE-B7D5-30960542590A}"/>
              </a:ext>
            </a:extLst>
          </p:cNvPr>
          <p:cNvSpPr>
            <a:spLocks noGrp="1"/>
          </p:cNvSpPr>
          <p:nvPr>
            <p:ph type="subTitle" idx="1"/>
          </p:nvPr>
        </p:nvSpPr>
        <p:spPr>
          <a:xfrm>
            <a:off x="8559656" y="284895"/>
            <a:ext cx="3363159" cy="1951848"/>
          </a:xfrm>
          <a:ln w="31750">
            <a:solidFill>
              <a:schemeClr val="accent1">
                <a:lumMod val="75000"/>
              </a:schemeClr>
            </a:solidFill>
          </a:ln>
        </p:spPr>
        <p:txBody>
          <a:bodyPr>
            <a:normAutofit/>
          </a:bodyPr>
          <a:lstStyle/>
          <a:p>
            <a:pPr algn="l"/>
            <a:endParaRPr lang="fr-FR" sz="1200" b="1" dirty="0">
              <a:latin typeface="Arial" panose="020B0604020202020204" pitchFamily="34" charset="0"/>
              <a:cs typeface="Arial" panose="020B0604020202020204" pitchFamily="34" charset="0"/>
            </a:endParaRPr>
          </a:p>
          <a:p>
            <a:pPr algn="l"/>
            <a:r>
              <a:rPr lang="fr-FR" sz="1200" b="1" dirty="0">
                <a:latin typeface="Arial" panose="020B0604020202020204" pitchFamily="34" charset="0"/>
                <a:cs typeface="Arial" panose="020B0604020202020204" pitchFamily="34" charset="0"/>
              </a:rPr>
              <a:t>Domaine : </a:t>
            </a:r>
            <a:r>
              <a:rPr lang="fr-FR" sz="1200" dirty="0">
                <a:latin typeface="Arial" panose="020B0604020202020204" pitchFamily="34" charset="0"/>
                <a:cs typeface="Arial" panose="020B0604020202020204" pitchFamily="34" charset="0"/>
              </a:rPr>
              <a:t>Mathématiques – Espace et Géométrie</a:t>
            </a:r>
          </a:p>
          <a:p>
            <a:pPr algn="l"/>
            <a:r>
              <a:rPr lang="fr-FR" sz="1200" b="1" dirty="0">
                <a:latin typeface="Arial" panose="020B0604020202020204" pitchFamily="34" charset="0"/>
                <a:cs typeface="Arial" panose="020B0604020202020204" pitchFamily="34" charset="0"/>
              </a:rPr>
              <a:t>Niveau : </a:t>
            </a:r>
            <a:r>
              <a:rPr lang="fr-FR" sz="1200" dirty="0">
                <a:latin typeface="Arial" panose="020B0604020202020204" pitchFamily="34" charset="0"/>
                <a:cs typeface="Arial" panose="020B0604020202020204" pitchFamily="34" charset="0"/>
              </a:rPr>
              <a:t>Cycle 3</a:t>
            </a:r>
          </a:p>
          <a:p>
            <a:pPr algn="l"/>
            <a:r>
              <a:rPr lang="fr-FR" sz="1200" b="1" dirty="0">
                <a:latin typeface="Arial" panose="020B0604020202020204" pitchFamily="34" charset="0"/>
                <a:cs typeface="Arial" panose="020B0604020202020204" pitchFamily="34" charset="0"/>
              </a:rPr>
              <a:t>Facilité d’appropriation : </a:t>
            </a:r>
            <a:r>
              <a:rPr lang="fr-FR" sz="1200" dirty="0">
                <a:latin typeface="Arial" panose="020B0604020202020204" pitchFamily="34" charset="0"/>
                <a:cs typeface="Arial" panose="020B0604020202020204" pitchFamily="34" charset="0"/>
              </a:rPr>
              <a:t>complexe</a:t>
            </a:r>
          </a:p>
          <a:p>
            <a:pPr algn="l"/>
            <a:r>
              <a:rPr lang="fr-FR" sz="1200" b="1" dirty="0">
                <a:latin typeface="Arial" panose="020B0604020202020204" pitchFamily="34" charset="0"/>
                <a:cs typeface="Arial" panose="020B0604020202020204" pitchFamily="34" charset="0"/>
              </a:rPr>
              <a:t>Matériel nécessaire : </a:t>
            </a:r>
            <a:r>
              <a:rPr lang="fr-FR" sz="1200" dirty="0">
                <a:latin typeface="Arial" panose="020B0604020202020204" pitchFamily="34" charset="0"/>
                <a:cs typeface="Arial" panose="020B0604020202020204" pitchFamily="34" charset="0"/>
              </a:rPr>
              <a:t>Ordinateur connecté ou non / tablette connecté ou non</a:t>
            </a:r>
          </a:p>
        </p:txBody>
      </p:sp>
      <p:sp>
        <p:nvSpPr>
          <p:cNvPr id="12" name="ZoneTexte 11">
            <a:extLst>
              <a:ext uri="{FF2B5EF4-FFF2-40B4-BE49-F238E27FC236}">
                <a16:creationId xmlns:a16="http://schemas.microsoft.com/office/drawing/2014/main" id="{2B0E312C-14A3-484E-B3A8-CAA956F38DAB}"/>
              </a:ext>
            </a:extLst>
          </p:cNvPr>
          <p:cNvSpPr txBox="1"/>
          <p:nvPr/>
        </p:nvSpPr>
        <p:spPr>
          <a:xfrm>
            <a:off x="596176" y="1479984"/>
            <a:ext cx="7901335" cy="1200329"/>
          </a:xfrm>
          <a:prstGeom prst="rect">
            <a:avLst/>
          </a:prstGeom>
          <a:solidFill>
            <a:schemeClr val="accent1">
              <a:lumMod val="20000"/>
              <a:lumOff val="80000"/>
            </a:schemeClr>
          </a:solidFill>
        </p:spPr>
        <p:txBody>
          <a:bodyPr wrap="square" rtlCol="0">
            <a:spAutoFit/>
          </a:bodyPr>
          <a:lstStyle/>
          <a:p>
            <a:pPr algn="just"/>
            <a:r>
              <a:rPr lang="fr-FR" sz="1200" b="1" dirty="0" err="1">
                <a:latin typeface="Arial" panose="020B0604020202020204" pitchFamily="34" charset="0"/>
                <a:cs typeface="Arial" panose="020B0604020202020204" pitchFamily="34" charset="0"/>
              </a:rPr>
              <a:t>Géogebra</a:t>
            </a:r>
            <a:r>
              <a:rPr lang="fr-FR" sz="1200" b="1" dirty="0">
                <a:latin typeface="Arial" panose="020B0604020202020204" pitchFamily="34" charset="0"/>
                <a:cs typeface="Arial" panose="020B0604020202020204" pitchFamily="34" charset="0"/>
              </a:rPr>
              <a:t> </a:t>
            </a:r>
            <a:r>
              <a:rPr lang="fr-FR" sz="1200" dirty="0">
                <a:latin typeface="Arial" panose="020B0604020202020204" pitchFamily="34" charset="0"/>
                <a:cs typeface="Arial" panose="020B0604020202020204" pitchFamily="34" charset="0"/>
              </a:rPr>
              <a:t>est un ensemble d’applications libres spécialement conçues pour l’enseignement des mathématiques de l’élémentaire à l’université. Il regroupe un logiciel de géométrie dynamique, d’algèbre, de statistique et de calcul différentiel.  Pour le professeur et ses élèves, cet ensemble d’applications permet de créer des activités scolaires liées aux domaines évoqués précédemment. Chacune des applications peut être utilisée ou téléchargée indépendamment les unes des autres à l'aide d'un support numérique tel qu'un </a:t>
            </a:r>
            <a:r>
              <a:rPr lang="fr-FR" sz="1200" b="1" dirty="0">
                <a:latin typeface="Arial" panose="020B0604020202020204" pitchFamily="34" charset="0"/>
                <a:cs typeface="Arial" panose="020B0604020202020204" pitchFamily="34" charset="0"/>
              </a:rPr>
              <a:t>ordinateur</a:t>
            </a:r>
            <a:r>
              <a:rPr lang="fr-FR" sz="1200" dirty="0">
                <a:latin typeface="Arial" panose="020B0604020202020204" pitchFamily="34" charset="0"/>
                <a:cs typeface="Arial" panose="020B0604020202020204" pitchFamily="34" charset="0"/>
              </a:rPr>
              <a:t>, une </a:t>
            </a:r>
            <a:r>
              <a:rPr lang="fr-FR" sz="1200" b="1" dirty="0">
                <a:latin typeface="Arial" panose="020B0604020202020204" pitchFamily="34" charset="0"/>
                <a:cs typeface="Arial" panose="020B0604020202020204" pitchFamily="34" charset="0"/>
              </a:rPr>
              <a:t>tablette</a:t>
            </a:r>
            <a:r>
              <a:rPr lang="fr-FR" sz="1200" dirty="0">
                <a:latin typeface="Arial" panose="020B0604020202020204" pitchFamily="34" charset="0"/>
                <a:cs typeface="Arial" panose="020B0604020202020204" pitchFamily="34" charset="0"/>
              </a:rPr>
              <a:t> ou un </a:t>
            </a:r>
            <a:r>
              <a:rPr lang="fr-FR" sz="1200" b="1" dirty="0">
                <a:latin typeface="Arial" panose="020B0604020202020204" pitchFamily="34" charset="0"/>
                <a:cs typeface="Arial" panose="020B0604020202020204" pitchFamily="34" charset="0"/>
              </a:rPr>
              <a:t>tableau blanc interactif</a:t>
            </a:r>
            <a:r>
              <a:rPr lang="fr-FR" sz="1200" dirty="0">
                <a:latin typeface="Arial" panose="020B0604020202020204" pitchFamily="34" charset="0"/>
                <a:cs typeface="Arial" panose="020B0604020202020204" pitchFamily="34" charset="0"/>
              </a:rPr>
              <a:t>. Il peut être disponible en ligne, téléchargeable sur un ordinateur. </a:t>
            </a:r>
          </a:p>
        </p:txBody>
      </p:sp>
      <p:sp>
        <p:nvSpPr>
          <p:cNvPr id="13" name="ZoneTexte 12">
            <a:extLst>
              <a:ext uri="{FF2B5EF4-FFF2-40B4-BE49-F238E27FC236}">
                <a16:creationId xmlns:a16="http://schemas.microsoft.com/office/drawing/2014/main" id="{A0B24859-F228-4122-ACE9-AD39AF39DED3}"/>
              </a:ext>
            </a:extLst>
          </p:cNvPr>
          <p:cNvSpPr txBox="1"/>
          <p:nvPr/>
        </p:nvSpPr>
        <p:spPr>
          <a:xfrm>
            <a:off x="1015798" y="2763077"/>
            <a:ext cx="10658763" cy="3600986"/>
          </a:xfrm>
          <a:prstGeom prst="rect">
            <a:avLst/>
          </a:prstGeom>
          <a:noFill/>
        </p:spPr>
        <p:txBody>
          <a:bodyPr wrap="square" rtlCol="0">
            <a:spAutoFit/>
          </a:bodyPr>
          <a:lstStyle/>
          <a:p>
            <a:r>
              <a:rPr lang="fr-FR" sz="1200" b="1" dirty="0">
                <a:latin typeface="Arial" panose="020B0604020202020204" pitchFamily="34" charset="0"/>
                <a:cs typeface="Arial" panose="020B0604020202020204" pitchFamily="34" charset="0"/>
              </a:rPr>
              <a:t>Intérêt pédagogique</a:t>
            </a:r>
            <a:r>
              <a:rPr lang="fr-FR" sz="1200" dirty="0">
                <a:latin typeface="Arial" panose="020B0604020202020204" pitchFamily="34" charset="0"/>
                <a:cs typeface="Arial" panose="020B0604020202020204" pitchFamily="34" charset="0"/>
              </a:rPr>
              <a:t> : Ce logiciel permet d’initier les élèves à la construction et à l’analyse d’objets géométriques. Il permet de réaliser des constructions géométriques complexe indépendamment de l’utilisation des outils géométriques classiques.</a:t>
            </a:r>
          </a:p>
          <a:p>
            <a:endParaRPr lang="fr-FR" sz="1200" dirty="0">
              <a:latin typeface="Arial" panose="020B0604020202020204" pitchFamily="34" charset="0"/>
              <a:cs typeface="Arial" panose="020B0604020202020204" pitchFamily="34" charset="0"/>
            </a:endParaRPr>
          </a:p>
          <a:p>
            <a:r>
              <a:rPr lang="fr-FR" sz="1200" b="1" dirty="0">
                <a:latin typeface="Arial" panose="020B0604020202020204" pitchFamily="34" charset="0"/>
                <a:cs typeface="Arial" panose="020B0604020202020204" pitchFamily="34" charset="0"/>
              </a:rPr>
              <a:t>Du côté de l’enseignant : </a:t>
            </a:r>
            <a:r>
              <a:rPr lang="fr-FR" sz="1200" dirty="0">
                <a:latin typeface="Arial" panose="020B0604020202020204" pitchFamily="34" charset="0"/>
                <a:cs typeface="Arial" panose="020B0604020202020204" pitchFamily="34" charset="0"/>
              </a:rPr>
              <a:t>Le logiciel revêt un aspect complexe pour les élèves qui nécessite une prise en main réellement accompagnée.  Mais il est d’une très grande richesse pour la création d’exercices par les enseignants.</a:t>
            </a:r>
          </a:p>
          <a:p>
            <a:r>
              <a:rPr lang="fr-FR" sz="1200" dirty="0">
                <a:latin typeface="Arial" panose="020B0604020202020204" pitchFamily="34" charset="0"/>
                <a:cs typeface="Arial" panose="020B0604020202020204" pitchFamily="34" charset="0"/>
              </a:rPr>
              <a:t>. </a:t>
            </a:r>
          </a:p>
          <a:p>
            <a:endParaRPr lang="fr-FR" sz="1200" dirty="0">
              <a:latin typeface="Arial" panose="020B0604020202020204" pitchFamily="34" charset="0"/>
              <a:cs typeface="Arial" panose="020B0604020202020204" pitchFamily="34" charset="0"/>
            </a:endParaRPr>
          </a:p>
          <a:p>
            <a:r>
              <a:rPr lang="fr-FR" sz="1200" b="1" dirty="0">
                <a:latin typeface="Arial" panose="020B0604020202020204" pitchFamily="34" charset="0"/>
                <a:cs typeface="Arial" panose="020B0604020202020204" pitchFamily="34" charset="0"/>
              </a:rPr>
              <a:t>Les tutoriels de prise en main</a:t>
            </a:r>
            <a:r>
              <a:rPr lang="fr-FR" sz="1200" dirty="0">
                <a:latin typeface="Arial" panose="020B0604020202020204" pitchFamily="34" charset="0"/>
                <a:cs typeface="Arial" panose="020B0604020202020204" pitchFamily="34" charset="0"/>
              </a:rPr>
              <a:t> : 	vidéo :  </a:t>
            </a:r>
            <a:r>
              <a:rPr lang="fr-FR" sz="1200" dirty="0">
                <a:latin typeface="Arial" panose="020B0604020202020204" pitchFamily="34" charset="0"/>
                <a:cs typeface="Arial" panose="020B0604020202020204" pitchFamily="34" charset="0"/>
                <a:hlinkClick r:id="rId3"/>
              </a:rPr>
              <a:t>Présentation de l’interface </a:t>
            </a:r>
            <a:endParaRPr lang="fr-FR" sz="1200" dirty="0">
              <a:latin typeface="Arial" panose="020B0604020202020204" pitchFamily="34" charset="0"/>
              <a:cs typeface="Arial" panose="020B0604020202020204" pitchFamily="34" charset="0"/>
            </a:endParaRPr>
          </a:p>
          <a:p>
            <a:r>
              <a:rPr lang="fr-FR" sz="1200" dirty="0">
                <a:latin typeface="Arial" panose="020B0604020202020204" pitchFamily="34" charset="0"/>
                <a:cs typeface="Arial" panose="020B0604020202020204" pitchFamily="34" charset="0"/>
              </a:rPr>
              <a:t>			classique : </a:t>
            </a:r>
            <a:r>
              <a:rPr lang="fr-FR" sz="1200" dirty="0">
                <a:latin typeface="Arial" panose="020B0604020202020204" pitchFamily="34" charset="0"/>
                <a:cs typeface="Arial" panose="020B0604020202020204" pitchFamily="34" charset="0"/>
                <a:hlinkClick r:id="rId4"/>
              </a:rPr>
              <a:t>Présentation de l’interface</a:t>
            </a:r>
            <a:endParaRPr lang="fr-FR" sz="1200" dirty="0">
              <a:latin typeface="Arial" panose="020B0604020202020204" pitchFamily="34" charset="0"/>
              <a:cs typeface="Arial" panose="020B0604020202020204" pitchFamily="34" charset="0"/>
            </a:endParaRPr>
          </a:p>
          <a:p>
            <a:endParaRPr lang="fr-FR" sz="1200" b="1" dirty="0">
              <a:latin typeface="Arial" panose="020B0604020202020204" pitchFamily="34" charset="0"/>
              <a:cs typeface="Arial" panose="020B0604020202020204" pitchFamily="34" charset="0"/>
            </a:endParaRPr>
          </a:p>
          <a:p>
            <a:r>
              <a:rPr lang="fr-FR" sz="1200" b="1" dirty="0">
                <a:latin typeface="Arial" panose="020B0604020202020204" pitchFamily="34" charset="0"/>
                <a:cs typeface="Arial" panose="020B0604020202020204" pitchFamily="34" charset="0"/>
              </a:rPr>
              <a:t>Les points forts</a:t>
            </a:r>
            <a:r>
              <a:rPr lang="fr-FR" sz="1200" dirty="0">
                <a:latin typeface="Arial" panose="020B0604020202020204" pitchFamily="34" charset="0"/>
                <a:cs typeface="Arial" panose="020B0604020202020204" pitchFamily="34" charset="0"/>
              </a:rPr>
              <a:t> :  Compatible avec toutes les plateformes - Accès en ligne et hors ligne - Adaptable facilement </a:t>
            </a:r>
          </a:p>
          <a:p>
            <a:endParaRPr lang="fr-FR" sz="1200" b="1" dirty="0">
              <a:latin typeface="Arial" panose="020B0604020202020204" pitchFamily="34" charset="0"/>
              <a:cs typeface="Arial" panose="020B0604020202020204" pitchFamily="34" charset="0"/>
            </a:endParaRPr>
          </a:p>
          <a:p>
            <a:endParaRPr lang="fr-FR" sz="1200" b="1" dirty="0">
              <a:latin typeface="Arial" panose="020B0604020202020204" pitchFamily="34" charset="0"/>
              <a:cs typeface="Arial" panose="020B0604020202020204" pitchFamily="34" charset="0"/>
            </a:endParaRPr>
          </a:p>
          <a:p>
            <a:r>
              <a:rPr lang="fr-FR" sz="1200" b="1" dirty="0">
                <a:latin typeface="Arial" panose="020B0604020202020204" pitchFamily="34" charset="0"/>
                <a:cs typeface="Arial" panose="020B0604020202020204" pitchFamily="34" charset="0"/>
              </a:rPr>
              <a:t>Liens utiles : </a:t>
            </a:r>
            <a:r>
              <a:rPr lang="fr-FR" sz="1200" dirty="0">
                <a:latin typeface="Arial" panose="020B0604020202020204" pitchFamily="34" charset="0"/>
                <a:cs typeface="Arial" panose="020B0604020202020204" pitchFamily="34" charset="0"/>
                <a:hlinkClick r:id="rId5"/>
              </a:rPr>
              <a:t>Présentation de divers projets menés par l’IREM Paris 13 </a:t>
            </a:r>
            <a:endParaRPr lang="fr-FR" sz="1200" dirty="0">
              <a:latin typeface="Arial" panose="020B0604020202020204" pitchFamily="34" charset="0"/>
              <a:cs typeface="Arial" panose="020B0604020202020204" pitchFamily="34" charset="0"/>
            </a:endParaRPr>
          </a:p>
          <a:p>
            <a:endParaRPr lang="fr-FR" sz="1200" dirty="0">
              <a:latin typeface="Arial" panose="020B0604020202020204" pitchFamily="34" charset="0"/>
              <a:cs typeface="Arial" panose="020B0604020202020204" pitchFamily="34" charset="0"/>
            </a:endParaRPr>
          </a:p>
          <a:p>
            <a:r>
              <a:rPr lang="fr-FR" sz="1200" b="1" dirty="0">
                <a:latin typeface="Arial" panose="020B0604020202020204" pitchFamily="34" charset="0"/>
                <a:cs typeface="Arial" panose="020B0604020202020204" pitchFamily="34" charset="0"/>
              </a:rPr>
              <a:t>Exemples de scénarii pédagogiques : </a:t>
            </a:r>
          </a:p>
          <a:p>
            <a:endParaRPr lang="fr-FR" sz="1200" b="1" dirty="0">
              <a:latin typeface="Arial" panose="020B0604020202020204" pitchFamily="34" charset="0"/>
              <a:cs typeface="Arial" panose="020B0604020202020204" pitchFamily="34" charset="0"/>
            </a:endParaRPr>
          </a:p>
          <a:p>
            <a:r>
              <a:rPr lang="fr-FR" sz="1200" dirty="0">
                <a:latin typeface="Arial" panose="020B0604020202020204" pitchFamily="34" charset="0"/>
                <a:cs typeface="Arial" panose="020B0604020202020204" pitchFamily="34" charset="0"/>
                <a:hlinkClick r:id="rId6"/>
              </a:rPr>
              <a:t>Papier crayon, une expérience menée en CE2</a:t>
            </a:r>
            <a:endParaRPr lang="fr-FR" sz="1200" dirty="0">
              <a:latin typeface="Arial" panose="020B0604020202020204" pitchFamily="34" charset="0"/>
              <a:cs typeface="Arial" panose="020B0604020202020204" pitchFamily="34" charset="0"/>
            </a:endParaRPr>
          </a:p>
          <a:p>
            <a:endParaRPr lang="fr-FR" sz="1200" b="1" dirty="0">
              <a:latin typeface="Arial" panose="020B0604020202020204" pitchFamily="34" charset="0"/>
              <a:cs typeface="Arial" panose="020B0604020202020204" pitchFamily="34" charset="0"/>
            </a:endParaRPr>
          </a:p>
        </p:txBody>
      </p:sp>
      <p:pic>
        <p:nvPicPr>
          <p:cNvPr id="15" name="Image 14">
            <a:extLst>
              <a:ext uri="{FF2B5EF4-FFF2-40B4-BE49-F238E27FC236}">
                <a16:creationId xmlns:a16="http://schemas.microsoft.com/office/drawing/2014/main" id="{2766C9E9-CDAD-4EF6-AEB4-5F7F82F2C2A6}"/>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506256" y="2746500"/>
            <a:ext cx="551934" cy="551934"/>
          </a:xfrm>
          <a:prstGeom prst="rect">
            <a:avLst/>
          </a:prstGeom>
        </p:spPr>
      </p:pic>
      <p:pic>
        <p:nvPicPr>
          <p:cNvPr id="19" name="Image 18">
            <a:extLst>
              <a:ext uri="{FF2B5EF4-FFF2-40B4-BE49-F238E27FC236}">
                <a16:creationId xmlns:a16="http://schemas.microsoft.com/office/drawing/2014/main" id="{05C11209-589A-4F71-9618-FF44F76551E9}"/>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517439" y="4474741"/>
            <a:ext cx="508116" cy="508116"/>
          </a:xfrm>
          <a:prstGeom prst="rect">
            <a:avLst/>
          </a:prstGeom>
        </p:spPr>
      </p:pic>
      <p:pic>
        <p:nvPicPr>
          <p:cNvPr id="27" name="Image 26">
            <a:extLst>
              <a:ext uri="{FF2B5EF4-FFF2-40B4-BE49-F238E27FC236}">
                <a16:creationId xmlns:a16="http://schemas.microsoft.com/office/drawing/2014/main" id="{A945B03A-C106-48CF-BB74-6C23CB8DC335}"/>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486273" y="4998189"/>
            <a:ext cx="508117" cy="508117"/>
          </a:xfrm>
          <a:prstGeom prst="rect">
            <a:avLst/>
          </a:prstGeom>
        </p:spPr>
      </p:pic>
      <p:pic>
        <p:nvPicPr>
          <p:cNvPr id="29" name="Image 28">
            <a:extLst>
              <a:ext uri="{FF2B5EF4-FFF2-40B4-BE49-F238E27FC236}">
                <a16:creationId xmlns:a16="http://schemas.microsoft.com/office/drawing/2014/main" id="{A63C0C22-3F09-4634-B006-171E8DDB6353}"/>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477360" y="5559196"/>
            <a:ext cx="558921" cy="551934"/>
          </a:xfrm>
          <a:prstGeom prst="rect">
            <a:avLst/>
          </a:prstGeom>
        </p:spPr>
      </p:pic>
      <p:pic>
        <p:nvPicPr>
          <p:cNvPr id="8" name="Image 7">
            <a:extLst>
              <a:ext uri="{FF2B5EF4-FFF2-40B4-BE49-F238E27FC236}">
                <a16:creationId xmlns:a16="http://schemas.microsoft.com/office/drawing/2014/main" id="{A43C3196-B496-4BCC-9BF5-C116ACAF0EFE}"/>
              </a:ext>
            </a:extLst>
          </p:cNvPr>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10862388" y="6324654"/>
            <a:ext cx="1060427" cy="409991"/>
          </a:xfrm>
          <a:prstGeom prst="rect">
            <a:avLst/>
          </a:prstGeom>
        </p:spPr>
      </p:pic>
      <p:pic>
        <p:nvPicPr>
          <p:cNvPr id="10" name="Image 9">
            <a:extLst>
              <a:ext uri="{FF2B5EF4-FFF2-40B4-BE49-F238E27FC236}">
                <a16:creationId xmlns:a16="http://schemas.microsoft.com/office/drawing/2014/main" id="{D7C1DED1-54F6-43FD-86DC-600B6A5884ED}"/>
              </a:ext>
            </a:extLst>
          </p:cNvPr>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469798" y="3953025"/>
            <a:ext cx="613625" cy="536922"/>
          </a:xfrm>
          <a:prstGeom prst="rect">
            <a:avLst/>
          </a:prstGeom>
        </p:spPr>
      </p:pic>
      <p:sp>
        <p:nvSpPr>
          <p:cNvPr id="2" name="Rectangle 1">
            <a:extLst>
              <a:ext uri="{FF2B5EF4-FFF2-40B4-BE49-F238E27FC236}">
                <a16:creationId xmlns:a16="http://schemas.microsoft.com/office/drawing/2014/main" id="{38ED8531-8925-406A-838C-F4808752C43E}"/>
              </a:ext>
            </a:extLst>
          </p:cNvPr>
          <p:cNvSpPr/>
          <p:nvPr/>
        </p:nvSpPr>
        <p:spPr>
          <a:xfrm>
            <a:off x="2795543" y="284894"/>
            <a:ext cx="3875979" cy="1110931"/>
          </a:xfrm>
          <a:prstGeom prst="rect">
            <a:avLst/>
          </a:prstGeom>
          <a:noFill/>
          <a:ln w="28575">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ZoneTexte 6">
            <a:extLst>
              <a:ext uri="{FF2B5EF4-FFF2-40B4-BE49-F238E27FC236}">
                <a16:creationId xmlns:a16="http://schemas.microsoft.com/office/drawing/2014/main" id="{6221797B-2126-49A9-A119-77AEBB4B2F26}"/>
              </a:ext>
            </a:extLst>
          </p:cNvPr>
          <p:cNvSpPr txBox="1"/>
          <p:nvPr/>
        </p:nvSpPr>
        <p:spPr>
          <a:xfrm>
            <a:off x="994390" y="6373204"/>
            <a:ext cx="3299791" cy="261610"/>
          </a:xfrm>
          <a:prstGeom prst="rect">
            <a:avLst/>
          </a:prstGeom>
          <a:noFill/>
        </p:spPr>
        <p:txBody>
          <a:bodyPr wrap="square" rtlCol="0">
            <a:spAutoFit/>
          </a:bodyPr>
          <a:lstStyle/>
          <a:p>
            <a:r>
              <a:rPr lang="fr-FR" sz="1100" b="1" dirty="0">
                <a:solidFill>
                  <a:srgbClr val="00B05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hlinkClick r:id="rId13"/>
              </a:rPr>
              <a:t>Retrouvez d’autres fiches </a:t>
            </a:r>
            <a:r>
              <a:rPr lang="fr-FR" sz="1100" b="1" dirty="0" err="1">
                <a:solidFill>
                  <a:srgbClr val="00B05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hlinkClick r:id="rId13"/>
              </a:rPr>
              <a:t>Rapid’Num</a:t>
            </a:r>
            <a:r>
              <a:rPr lang="fr-FR" sz="1100" b="1" dirty="0">
                <a:solidFill>
                  <a:srgbClr val="00B05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hlinkClick r:id="rId13"/>
              </a:rPr>
              <a:t> </a:t>
            </a:r>
            <a:endParaRPr lang="fr-FR" sz="1100" b="1" dirty="0">
              <a:solidFill>
                <a:srgbClr val="00B05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pic>
        <p:nvPicPr>
          <p:cNvPr id="20" name="Image 19">
            <a:extLst>
              <a:ext uri="{FF2B5EF4-FFF2-40B4-BE49-F238E27FC236}">
                <a16:creationId xmlns:a16="http://schemas.microsoft.com/office/drawing/2014/main" id="{17142158-1C79-4A46-98EE-6662073C045B}"/>
              </a:ext>
            </a:extLst>
          </p:cNvPr>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596176" y="3403160"/>
            <a:ext cx="508116" cy="548765"/>
          </a:xfrm>
          <a:prstGeom prst="rect">
            <a:avLst/>
          </a:prstGeom>
        </p:spPr>
      </p:pic>
      <p:pic>
        <p:nvPicPr>
          <p:cNvPr id="6" name="Image 5">
            <a:extLst>
              <a:ext uri="{FF2B5EF4-FFF2-40B4-BE49-F238E27FC236}">
                <a16:creationId xmlns:a16="http://schemas.microsoft.com/office/drawing/2014/main" id="{0E3D822A-5F93-4A97-8482-7F4CAD399663}"/>
              </a:ext>
            </a:extLst>
          </p:cNvPr>
          <p:cNvPicPr>
            <a:picLocks noChangeAspect="1"/>
          </p:cNvPicPr>
          <p:nvPr/>
        </p:nvPicPr>
        <p:blipFill>
          <a:blip r:embed="rId15">
            <a:extLst>
              <a:ext uri="{28A0092B-C50C-407E-A947-70E740481C1C}">
                <a14:useLocalDpi xmlns:a14="http://schemas.microsoft.com/office/drawing/2010/main" val="0"/>
              </a:ext>
            </a:extLst>
          </a:blip>
          <a:stretch>
            <a:fillRect/>
          </a:stretch>
        </p:blipFill>
        <p:spPr>
          <a:xfrm>
            <a:off x="396063" y="277299"/>
            <a:ext cx="2107152" cy="1134331"/>
          </a:xfrm>
          <a:prstGeom prst="rect">
            <a:avLst/>
          </a:prstGeom>
        </p:spPr>
      </p:pic>
      <p:pic>
        <p:nvPicPr>
          <p:cNvPr id="16" name="Image 15">
            <a:extLst>
              <a:ext uri="{FF2B5EF4-FFF2-40B4-BE49-F238E27FC236}">
                <a16:creationId xmlns:a16="http://schemas.microsoft.com/office/drawing/2014/main" id="{A2CC9B02-43D6-4477-BEC5-D0B228F6A4A0}"/>
              </a:ext>
            </a:extLst>
          </p:cNvPr>
          <p:cNvPicPr>
            <a:picLocks noChangeAspect="1"/>
          </p:cNvPicPr>
          <p:nvPr/>
        </p:nvPicPr>
        <p:blipFill>
          <a:blip r:embed="rId16">
            <a:extLst>
              <a:ext uri="{28A0092B-C50C-407E-A947-70E740481C1C}">
                <a14:useLocalDpi xmlns:a14="http://schemas.microsoft.com/office/drawing/2010/main" val="0"/>
              </a:ext>
            </a:extLst>
          </a:blip>
          <a:srcRect/>
          <a:stretch/>
        </p:blipFill>
        <p:spPr>
          <a:xfrm>
            <a:off x="6953901" y="149744"/>
            <a:ext cx="1333575" cy="1333575"/>
          </a:xfrm>
          <a:prstGeom prst="rect">
            <a:avLst/>
          </a:prstGeom>
        </p:spPr>
      </p:pic>
      <p:sp>
        <p:nvSpPr>
          <p:cNvPr id="18" name="Espace réservé du pied de page 4">
            <a:extLst>
              <a:ext uri="{FF2B5EF4-FFF2-40B4-BE49-F238E27FC236}">
                <a16:creationId xmlns:a16="http://schemas.microsoft.com/office/drawing/2014/main" id="{DAAEADB6-0B24-4D4C-98B7-7F73DAF42EE9}"/>
              </a:ext>
            </a:extLst>
          </p:cNvPr>
          <p:cNvSpPr>
            <a:spLocks noGrp="1"/>
          </p:cNvSpPr>
          <p:nvPr>
            <p:ph type="ftr" sz="quarter" idx="11"/>
          </p:nvPr>
        </p:nvSpPr>
        <p:spPr>
          <a:xfrm>
            <a:off x="3794690" y="6366430"/>
            <a:ext cx="6876789" cy="365125"/>
          </a:xfrm>
        </p:spPr>
        <p:txBody>
          <a:bodyPr/>
          <a:lstStyle/>
          <a:p>
            <a:r>
              <a:rPr lang="fr-FR" dirty="0"/>
              <a:t>DRANE Montpellier– Équipe des référents 1er degré</a:t>
            </a:r>
          </a:p>
        </p:txBody>
      </p:sp>
      <p:pic>
        <p:nvPicPr>
          <p:cNvPr id="9" name="Image 8">
            <a:extLst>
              <a:ext uri="{FF2B5EF4-FFF2-40B4-BE49-F238E27FC236}">
                <a16:creationId xmlns:a16="http://schemas.microsoft.com/office/drawing/2014/main" id="{0336006E-5A61-CC95-0E35-BF478DBAED4E}"/>
              </a:ext>
            </a:extLst>
          </p:cNvPr>
          <p:cNvPicPr>
            <a:picLocks noChangeAspect="1"/>
          </p:cNvPicPr>
          <p:nvPr/>
        </p:nvPicPr>
        <p:blipFill rotWithShape="1">
          <a:blip r:embed="rId17"/>
          <a:srcRect l="1777" t="11770" r="2438" b="7484"/>
          <a:stretch/>
        </p:blipFill>
        <p:spPr>
          <a:xfrm>
            <a:off x="3104147" y="397041"/>
            <a:ext cx="3236495" cy="897027"/>
          </a:xfrm>
          <a:prstGeom prst="rect">
            <a:avLst/>
          </a:prstGeom>
        </p:spPr>
      </p:pic>
    </p:spTree>
    <p:extLst>
      <p:ext uri="{BB962C8B-B14F-4D97-AF65-F5344CB8AC3E}">
        <p14:creationId xmlns:p14="http://schemas.microsoft.com/office/powerpoint/2010/main" val="30984904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 name="Image 18">
            <a:extLst>
              <a:ext uri="{FF2B5EF4-FFF2-40B4-BE49-F238E27FC236}">
                <a16:creationId xmlns:a16="http://schemas.microsoft.com/office/drawing/2014/main" id="{2DCB3E7B-3491-6C8C-FE3B-FD46AAF848A6}"/>
              </a:ext>
            </a:extLst>
          </p:cNvPr>
          <p:cNvPicPr>
            <a:picLocks noChangeAspect="1"/>
          </p:cNvPicPr>
          <p:nvPr/>
        </p:nvPicPr>
        <p:blipFill>
          <a:blip r:embed="rId3"/>
          <a:stretch>
            <a:fillRect/>
          </a:stretch>
        </p:blipFill>
        <p:spPr>
          <a:xfrm>
            <a:off x="2452565" y="248565"/>
            <a:ext cx="6239746" cy="2067213"/>
          </a:xfrm>
          <a:prstGeom prst="rect">
            <a:avLst/>
          </a:prstGeom>
        </p:spPr>
      </p:pic>
      <p:pic>
        <p:nvPicPr>
          <p:cNvPr id="13" name="Image 12">
            <a:extLst>
              <a:ext uri="{FF2B5EF4-FFF2-40B4-BE49-F238E27FC236}">
                <a16:creationId xmlns:a16="http://schemas.microsoft.com/office/drawing/2014/main" id="{6EE9A5CD-2852-4834-9939-038D985EBC5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862388" y="6324654"/>
            <a:ext cx="1060427" cy="409991"/>
          </a:xfrm>
          <a:prstGeom prst="rect">
            <a:avLst/>
          </a:prstGeom>
        </p:spPr>
      </p:pic>
      <p:sp>
        <p:nvSpPr>
          <p:cNvPr id="14" name="Espace réservé du pied de page 4">
            <a:extLst>
              <a:ext uri="{FF2B5EF4-FFF2-40B4-BE49-F238E27FC236}">
                <a16:creationId xmlns:a16="http://schemas.microsoft.com/office/drawing/2014/main" id="{666891F6-A397-4257-8AB7-DE87DF2CA7AD}"/>
              </a:ext>
            </a:extLst>
          </p:cNvPr>
          <p:cNvSpPr>
            <a:spLocks noGrp="1"/>
          </p:cNvSpPr>
          <p:nvPr>
            <p:ph type="ftr" sz="quarter" idx="11"/>
          </p:nvPr>
        </p:nvSpPr>
        <p:spPr>
          <a:xfrm>
            <a:off x="2657605" y="6306074"/>
            <a:ext cx="6876789" cy="365125"/>
          </a:xfrm>
        </p:spPr>
        <p:txBody>
          <a:bodyPr/>
          <a:lstStyle/>
          <a:p>
            <a:r>
              <a:rPr lang="fr-FR" dirty="0"/>
              <a:t>DRANE Montpellier– Équipe des référents 1er degré</a:t>
            </a:r>
          </a:p>
        </p:txBody>
      </p:sp>
      <p:sp>
        <p:nvSpPr>
          <p:cNvPr id="6" name="ZoneTexte 5">
            <a:extLst>
              <a:ext uri="{FF2B5EF4-FFF2-40B4-BE49-F238E27FC236}">
                <a16:creationId xmlns:a16="http://schemas.microsoft.com/office/drawing/2014/main" id="{895DA203-67C0-4349-8677-21B3D58718BD}"/>
              </a:ext>
            </a:extLst>
          </p:cNvPr>
          <p:cNvSpPr txBox="1"/>
          <p:nvPr/>
        </p:nvSpPr>
        <p:spPr>
          <a:xfrm>
            <a:off x="448277" y="1993988"/>
            <a:ext cx="2309088" cy="1754326"/>
          </a:xfrm>
          <a:prstGeom prst="rect">
            <a:avLst/>
          </a:prstGeom>
          <a:noFill/>
        </p:spPr>
        <p:txBody>
          <a:bodyPr wrap="square" rtlCol="0">
            <a:spAutoFit/>
          </a:bodyPr>
          <a:lstStyle/>
          <a:p>
            <a:r>
              <a:rPr lang="fr-FR" b="1" dirty="0">
                <a:latin typeface="Arial" panose="020B0604020202020204" pitchFamily="34" charset="0"/>
                <a:cs typeface="Arial" panose="020B0604020202020204" pitchFamily="34" charset="0"/>
              </a:rPr>
              <a:t>Un large choix de configurations de fonctions essentielles réparties en menus thématiques</a:t>
            </a:r>
          </a:p>
        </p:txBody>
      </p:sp>
      <p:pic>
        <p:nvPicPr>
          <p:cNvPr id="3" name="Image 2">
            <a:extLst>
              <a:ext uri="{FF2B5EF4-FFF2-40B4-BE49-F238E27FC236}">
                <a16:creationId xmlns:a16="http://schemas.microsoft.com/office/drawing/2014/main" id="{5D178CF9-6FEA-12DF-841F-E15662AE847B}"/>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654955" y="1752600"/>
            <a:ext cx="7559721" cy="4270828"/>
          </a:xfrm>
          <a:prstGeom prst="rect">
            <a:avLst/>
          </a:prstGeom>
        </p:spPr>
      </p:pic>
    </p:spTree>
    <p:extLst>
      <p:ext uri="{BB962C8B-B14F-4D97-AF65-F5344CB8AC3E}">
        <p14:creationId xmlns:p14="http://schemas.microsoft.com/office/powerpoint/2010/main" val="375911337"/>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924</TotalTime>
  <Words>330</Words>
  <Application>Microsoft Office PowerPoint</Application>
  <PresentationFormat>Grand écran</PresentationFormat>
  <Paragraphs>33</Paragraphs>
  <Slides>2</Slides>
  <Notes>2</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2</vt:i4>
      </vt:variant>
    </vt:vector>
  </HeadingPairs>
  <TitlesOfParts>
    <vt:vector size="6" baseType="lpstr">
      <vt:lpstr>Arial</vt:lpstr>
      <vt:lpstr>Calibri</vt:lpstr>
      <vt:lpstr>Calibri Light</vt:lpstr>
      <vt:lpstr>Thème Office</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Rouvelet Vincent</dc:creator>
  <cp:lastModifiedBy>Jean-Michel HUGUES</cp:lastModifiedBy>
  <cp:revision>83</cp:revision>
  <dcterms:created xsi:type="dcterms:W3CDTF">2022-02-07T08:41:22Z</dcterms:created>
  <dcterms:modified xsi:type="dcterms:W3CDTF">2023-06-21T16:08:03Z</dcterms:modified>
</cp:coreProperties>
</file>