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uvelet Vincent" initials="RV" lastIdx="1" clrIdx="0">
    <p:extLst>
      <p:ext uri="{19B8F6BF-5375-455C-9EA6-DF929625EA0E}">
        <p15:presenceInfo xmlns:p15="http://schemas.microsoft.com/office/powerpoint/2012/main" userId="Rouvelet Vincent" providerId="None"/>
      </p:ext>
    </p:extLst>
  </p:cmAuthor>
  <p:cmAuthor id="2" name="Jean-Baptiste FERRER" initials="JF" lastIdx="1" clrIdx="1">
    <p:extLst>
      <p:ext uri="{19B8F6BF-5375-455C-9EA6-DF929625EA0E}">
        <p15:presenceInfo xmlns:p15="http://schemas.microsoft.com/office/powerpoint/2012/main" userId="Jean-Baptiste FERR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839" autoAdjust="0"/>
  </p:normalViewPr>
  <p:slideViewPr>
    <p:cSldViewPr snapToGrid="0">
      <p:cViewPr varScale="1">
        <p:scale>
          <a:sx n="79" d="100"/>
          <a:sy n="79" d="100"/>
        </p:scale>
        <p:origin x="10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EB195-0813-4326-93D3-151F05D7289F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9579A-F2B4-4BA2-9C11-FAB33D467D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76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Accompagnement pour les formateurs / Mise en activité des enseignants :</a:t>
            </a:r>
          </a:p>
          <a:p>
            <a:r>
              <a:rPr lang="fr-FR" dirty="0"/>
              <a:t>Au préalable : </a:t>
            </a:r>
          </a:p>
          <a:p>
            <a:r>
              <a:rPr lang="fr-FR" dirty="0"/>
              <a:t>1) Télécharger LibreOffice (https://fr.libreoffice.org/download/telecharger-libreoffice/)</a:t>
            </a:r>
          </a:p>
          <a:p>
            <a:r>
              <a:rPr lang="fr-FR" dirty="0"/>
              <a:t>2) Télécharger le plug-in (https://cartablefantastique.fr/wp-content/uploads/Ressources/OutilsPourCompenser/LibreOffice/LibreOffice_6.2.7_Win_x64.msi)</a:t>
            </a:r>
          </a:p>
          <a:p>
            <a:r>
              <a:rPr lang="fr-FR" dirty="0"/>
              <a:t>3) Le mettre sur clé USB pour pouvoir l'installer sur différents postes si pas d'internet.</a:t>
            </a:r>
          </a:p>
          <a:p>
            <a:endParaRPr lang="fr-FR" dirty="0"/>
          </a:p>
          <a:p>
            <a:r>
              <a:rPr lang="fr-FR" dirty="0"/>
              <a:t>Lors de l'animation :</a:t>
            </a:r>
          </a:p>
          <a:p>
            <a:r>
              <a:rPr lang="fr-FR" dirty="0"/>
              <a:t>1 - Installer le plug-in</a:t>
            </a:r>
          </a:p>
          <a:p>
            <a:r>
              <a:rPr lang="fr-FR" dirty="0"/>
              <a:t>2 - Adapter un texte pour une lecture plus accessible (différents outils de surlignage)</a:t>
            </a:r>
          </a:p>
          <a:p>
            <a:r>
              <a:rPr lang="fr-FR" dirty="0"/>
              <a:t>3 - Configurer la barre Lire (Menu =&gt;Cartable Fantastique / Configuration de la barre lire) : interlettrage, interlignage, Police et taille plus lisible.</a:t>
            </a:r>
          </a:p>
          <a:p>
            <a:r>
              <a:rPr lang="fr-FR" dirty="0"/>
              <a:t>4 - Utilisation de la synthèse vocale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9579A-F2B4-4BA2-9C11-FAB33D467D0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05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02C8C0-8C73-401F-8CC6-4811AE554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209809-EA30-4D27-85EF-D62BB9A1B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2B3CB6-A230-44A1-B2FC-337AB532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763B-B6FC-4C19-BEFB-634034E8727A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1E2E92-D056-4675-8057-5AC96E30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174FF7-3A91-446A-895C-CED94902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79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9D19D-E669-42F3-9B8E-EF427788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48C054-3BBC-460B-ABAF-408E08F7C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1A7D44-ED9A-4186-A74E-8840CFBF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918A-5B78-46D7-8E37-B631A985A129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32BB8-26A2-4749-8FD0-999FDA16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08979-61E4-476E-AA64-DB5C6EE3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6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D9647F-699D-492E-B9B0-9AAAEAD21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859B3F-1FF8-4472-AB52-2A049E2F8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D5094A-8F8F-4B3B-BA36-2F9832DD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5CD-9D8D-4CF3-82A4-9E5875726FA9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41354C-1D03-4725-B243-F7ED91AD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753C7-3B97-4A5F-8148-BF2524EB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93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35BD9-1A55-4A54-8638-D97B03C42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D4A775-EFDE-4916-99E1-605C8DE6E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882EAA-A091-4E22-8F6A-B4A729A9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A7FD-92BB-4ED1-B40C-DC5452CC30C2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87F2F-85C1-4033-A12E-D56554DD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EBC44E-BF47-49D4-839D-2F1AB57E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87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8311F-683E-4CA4-B5BD-A470CF5F4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35D6F9-A2C4-45AE-BD59-424B32255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DA903C-8509-4F68-B31F-CC157101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1AAAE-8480-4E76-BD26-9BA7FEEBBFAA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615656-C295-4274-9D6C-5F5D16E7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D6EF4A-BEBB-4043-82FA-F454C5AC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7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C8F5D-42A2-4AA6-BA7F-134389B8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CB715F-8945-4591-BB0C-05AFA8C28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A9DCD1-57D1-4830-8061-0468EBCBB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AB177-9211-44EC-BD89-E0FA21E2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3E7B-228C-45F5-973A-778289E3BE73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340E3F-BA34-48AD-B8BE-CE3E6BD2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177D3F-FD58-4F0B-819E-189AA513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57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03DD50-9A6B-4668-AC41-62243677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48A333-429F-4338-8996-3CCC24DA5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E483F9-36AD-46F5-8EF0-39819D33B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C21F162-AF07-4ADB-956A-A28AA27DB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9C28F00-8AF3-4F88-BA96-0B174D434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B73E30-4B6B-442B-98EF-3D6C89D6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76D6-E8A3-4962-885A-8E3592908B47}" type="datetime1">
              <a:rPr lang="fr-FR" smtClean="0"/>
              <a:t>03/10/2022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1AD2CE-1DDA-4700-8EC1-10867FC8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32BDFF4-E724-416A-9210-CDFF813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21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09280-6EFE-4083-B5C6-7B44A217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C07851-173C-4EB2-8DEA-58C5B026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4515-F075-4093-B715-829708D42B4D}" type="datetime1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5D2177-8759-48F8-BE55-E6B97110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0308A8-D36E-4192-8C98-623A4479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2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43C4D1-B5F5-4839-979E-CE20CA37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A4A5-4DD1-46AB-9A8E-6CE861286D14}" type="datetime1">
              <a:rPr lang="fr-FR" smtClean="0"/>
              <a:t>03/10/2022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016A990-08FE-4579-AB4C-8473BCE4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9E9BB2-2435-477F-BA72-FF204963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0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53D98-03C9-433E-9A3F-C8120978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4A5B1-09B9-4FD4-9AE9-CED0E5E80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854D92-0633-435D-A732-8370C3B7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2F0BB8-BE74-48B4-987E-57E2944B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D426-1456-4CA1-8FA4-D00A27FF7B27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44D2DB-D662-4209-88F2-D7E03CF4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43F54F-E8A7-4E20-93F2-F66EA631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0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5FCB9-0663-441A-93E7-40649EB08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5EEBEE-237D-4D69-9150-B21C47708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F6B8C4-48A1-4952-95A7-0BA149239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B5E0F2-CF31-4E0B-A361-AC8C6B85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2C7D5-6EA3-472B-AB55-1D1B45F8310B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0D6295-A315-4BD5-B028-68EB774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3764B-A6CF-4BF4-959B-FD031F1C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0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2BE9AD-6A42-488B-BCFB-A04E2334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D3E17B-706B-4B27-90FB-6FE16D87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8EEE34-5241-4160-924D-905FCD09C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82F0-006F-40D0-83AD-A078EA7941F6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93B70A-AB15-4C5E-93E2-6D6809B56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526A1-7A9A-4FE8-971E-8B4E89B52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45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13" Type="http://schemas.openxmlformats.org/officeDocument/2006/relationships/image" Target="../media/image7.JPG"/><Relationship Id="rId3" Type="http://schemas.openxmlformats.org/officeDocument/2006/relationships/hyperlink" Target="https://youtu.be/DwCy0pGTA_U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6.jpg"/><Relationship Id="rId2" Type="http://schemas.openxmlformats.org/officeDocument/2006/relationships/hyperlink" Target="https://www.cartablefantastique.fr/wp-content/uploads/Ressources/OutilsPourCompenser/LibreOffice/Notice_Explicative_Plug-in%20Adaptateur%20Windows.pdf" TargetMode="Externa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11" Type="http://schemas.openxmlformats.org/officeDocument/2006/relationships/hyperlink" Target="https://www.ac-montpellier.fr/ressources-numeriques-pour-les-formateurs-du-1er-degre-124832" TargetMode="External"/><Relationship Id="rId5" Type="http://schemas.openxmlformats.org/officeDocument/2006/relationships/hyperlink" Target="https://continuite-pedago.canoprof.fr/eleve/Fiches_Pratiques_ressources_outils_enseignants/Modifier-un-texte-avec-le-ruban-fantastique@1/#info" TargetMode="External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hyperlink" Target="https://cartablefantastique.fr/wp-content/uploads/Ressources/OutilsPourCompenser/LibreOffice/LibreOffice_6.4.7_Win_x64.msi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7619AB0-9236-44DE-B7D5-309605425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9656" y="284895"/>
            <a:ext cx="3363159" cy="1225203"/>
          </a:xfrm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Domaine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Français – lecture – Accessibilité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Niveau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Cycles 1, 2 et 3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Facilité d’appropriation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Très accessible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Matériel nécessaire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Ordinateur avec le logiciel LibreOffice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B0E312C-14A3-484E-B3A8-CAA956F38DAB}"/>
              </a:ext>
            </a:extLst>
          </p:cNvPr>
          <p:cNvSpPr txBox="1"/>
          <p:nvPr/>
        </p:nvSpPr>
        <p:spPr>
          <a:xfrm>
            <a:off x="528165" y="1564275"/>
            <a:ext cx="9719706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Le plug-in Adaptateur s’adresse aux adultes qui souhaitent adapter des supports scolaires (cours et exercices). Ce plug-in comporte toutes les fonctionnalités des plug-in primaire et collège, enrichies de fonctionnalités spécifiques aux adaptateurs. En installant le plug-in, des icônes s’ajoutent à celles déjà existantes de LibreOffice. Cliquez sur l’icône “Outils pour adaptateur” pour faire apparaître les fonctionnalités d’adaptation : créer et insérer des listes de choix multiples, des cases à cocher, des textes à trou, des étiquettes avec ou sans fond de couleur, des frises historiques, etc.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0B24859-F228-4122-ACE9-AD39AF39DED3}"/>
              </a:ext>
            </a:extLst>
          </p:cNvPr>
          <p:cNvSpPr txBox="1"/>
          <p:nvPr/>
        </p:nvSpPr>
        <p:spPr>
          <a:xfrm>
            <a:off x="1117599" y="2621454"/>
            <a:ext cx="1065876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Intérêt pédagogique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Les plug-in Libre Office du Cartable Fantastique permettent aux élèves de réaliser plus simplement à l’ordinateur un certain nombre d’actions qui sont essentielles au travail en classe, ils permettent aux enseignants d’adapter leur supports scolaires en quelques clics. 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Du côté de l’enseignant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La barre lire permet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   de colorier les lignes en deux (bleu / vert) ou trois (bleu / rouge / vert) couleurs,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   de surligner les lignes en alternance (jaune / blanc, jaune / gris),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   de colorier les chiffres (unité en bleu, dizaine en rouge, centaine en vert),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   d'effacer le style appliqué avec l’outil gomme,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   d’ajouter un cadre autour de la page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Les boutons suivants permettent de lire par voix de synthèse un texte préalablement sélectionné, ou la totalité de la page en plaçant le curseur texte en début de page.</a:t>
            </a: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Les tutoriels de prise en main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Documentation officielle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Vidéo - La barre Écrire et Lire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Les points forts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Simple d’utilisation - Compatible avec toutes les plateformes où libre office est installé – </a:t>
            </a: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Liens utiles : 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Lien de téléchargement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 -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Modifier un contenu : utilisation du ruban fantastique</a:t>
            </a:r>
            <a:endParaRPr lang="fr-FR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766C9E9-CDAD-4EF6-AEB4-5F7F82F2C2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6" y="2630750"/>
            <a:ext cx="551934" cy="55193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5C11209-589A-4F71-9618-FF44F76551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29" y="5211528"/>
            <a:ext cx="508116" cy="508116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945B03A-C106-48CF-BB74-6C23CB8DC3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29" y="5814274"/>
            <a:ext cx="508117" cy="50811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43C3196-B496-4BCC-9BF5-C116ACAF0E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388" y="6324654"/>
            <a:ext cx="1060427" cy="4099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7C1DED1-54F6-43FD-86DC-600B6A5884E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8" y="4656000"/>
            <a:ext cx="580704" cy="50811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8ED8531-8925-406A-838C-F4808752C43E}"/>
              </a:ext>
            </a:extLst>
          </p:cNvPr>
          <p:cNvSpPr/>
          <p:nvPr/>
        </p:nvSpPr>
        <p:spPr>
          <a:xfrm>
            <a:off x="2795543" y="284894"/>
            <a:ext cx="3875979" cy="11109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221797B-2126-49A9-A119-77AEBB4B2F26}"/>
              </a:ext>
            </a:extLst>
          </p:cNvPr>
          <p:cNvSpPr txBox="1"/>
          <p:nvPr/>
        </p:nvSpPr>
        <p:spPr>
          <a:xfrm>
            <a:off x="853319" y="6395754"/>
            <a:ext cx="3299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Retrouvez d’autres fiches </a:t>
            </a:r>
            <a:r>
              <a:rPr lang="fr-FR" sz="11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Rapid’Num</a:t>
            </a:r>
            <a:endParaRPr lang="fr-FR" sz="11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142158-1C79-4A46-98EE-6662073C045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65" y="3601025"/>
            <a:ext cx="508116" cy="54876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E3D822A-5F93-4A97-8482-7F4CAD39966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63" y="277299"/>
            <a:ext cx="2107152" cy="113433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A9A0C94-E516-4DFF-B2A8-E4853A0176D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6494" y="320719"/>
            <a:ext cx="3379019" cy="999014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296C38F8-86A5-48DC-94FD-DAD5DC904BF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338" y="110759"/>
            <a:ext cx="1439330" cy="1439330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1009CA03-2142-4EFF-A5A0-C384286FA34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815" y="3089618"/>
            <a:ext cx="3810330" cy="297206"/>
          </a:xfrm>
          <a:prstGeom prst="rect">
            <a:avLst/>
          </a:prstGeom>
        </p:spPr>
      </p:pic>
      <p:sp>
        <p:nvSpPr>
          <p:cNvPr id="21" name="Espace réservé du pied de page 4">
            <a:extLst>
              <a:ext uri="{FF2B5EF4-FFF2-40B4-BE49-F238E27FC236}">
                <a16:creationId xmlns:a16="http://schemas.microsoft.com/office/drawing/2014/main" id="{2578FDF3-4C3B-41E4-90F8-B23B5CD94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47954" y="6321564"/>
            <a:ext cx="6876789" cy="409991"/>
          </a:xfrm>
        </p:spPr>
        <p:txBody>
          <a:bodyPr/>
          <a:lstStyle/>
          <a:p>
            <a:r>
              <a:rPr lang="fr-FR" dirty="0"/>
              <a:t>DRANE Montpellier– Équipe des référents 1er degré</a:t>
            </a:r>
          </a:p>
        </p:txBody>
      </p:sp>
    </p:spTree>
    <p:extLst>
      <p:ext uri="{BB962C8B-B14F-4D97-AF65-F5344CB8AC3E}">
        <p14:creationId xmlns:p14="http://schemas.microsoft.com/office/powerpoint/2010/main" val="309849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95DA203-67C0-4349-8677-21B3D58718BD}"/>
              </a:ext>
            </a:extLst>
          </p:cNvPr>
          <p:cNvSpPr txBox="1"/>
          <p:nvPr/>
        </p:nvSpPr>
        <p:spPr>
          <a:xfrm>
            <a:off x="469557" y="803027"/>
            <a:ext cx="33937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Différentes possibilités pour rendre plus accessibles les textes à lire. Un outil de synthèse vocale permet la mise en voix des textes.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EA94768-DE64-4B59-8EC2-71FA25B7522D}"/>
              </a:ext>
            </a:extLst>
          </p:cNvPr>
          <p:cNvSpPr txBox="1"/>
          <p:nvPr/>
        </p:nvSpPr>
        <p:spPr>
          <a:xfrm>
            <a:off x="724930" y="3059668"/>
            <a:ext cx="10923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… Dans l'exemple ci-après, le texte original de gauche a été modifié pour une meilleure lisibilité pour un élève ayant des troubles des apprentissages avec déficit en lecture.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6EE9A5CD-2852-4834-9939-038D985EBC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388" y="6324654"/>
            <a:ext cx="1060427" cy="40999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B18CF9E7-DB03-4122-8F45-61B8D8B4F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1708" y="3705999"/>
            <a:ext cx="8925699" cy="271614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7F215EC-43CF-4D1E-9812-CBF6E9065F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8655" y="733168"/>
            <a:ext cx="3445250" cy="1560747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4F0BC82-75FE-4D62-BB30-FB57982F3C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0087" y="713647"/>
            <a:ext cx="3270422" cy="1580268"/>
          </a:xfrm>
          <a:prstGeom prst="rect">
            <a:avLst/>
          </a:prstGeom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1C0FC233-80B2-4AB2-8A35-10D97C44E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6162" y="6422145"/>
            <a:ext cx="6876789" cy="409991"/>
          </a:xfrm>
        </p:spPr>
        <p:txBody>
          <a:bodyPr/>
          <a:lstStyle/>
          <a:p>
            <a:r>
              <a:rPr lang="fr-FR" dirty="0"/>
              <a:t>DRANE Montpellier– Équipe des référents 1er degré</a:t>
            </a:r>
          </a:p>
        </p:txBody>
      </p:sp>
    </p:spTree>
    <p:extLst>
      <p:ext uri="{BB962C8B-B14F-4D97-AF65-F5344CB8AC3E}">
        <p14:creationId xmlns:p14="http://schemas.microsoft.com/office/powerpoint/2010/main" val="3759113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558</Words>
  <Application>Microsoft Office PowerPoint</Application>
  <PresentationFormat>Grand écran</PresentationFormat>
  <Paragraphs>39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Rouvelet Vincent</dc:creator>
  <cp:lastModifiedBy>Rouvelet Vincent</cp:lastModifiedBy>
  <cp:revision>66</cp:revision>
  <dcterms:created xsi:type="dcterms:W3CDTF">2022-02-07T08:41:22Z</dcterms:created>
  <dcterms:modified xsi:type="dcterms:W3CDTF">2022-10-03T09:33:59Z</dcterms:modified>
</cp:coreProperties>
</file>